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705" r:id="rId5"/>
    <p:sldMasterId id="2147483710" r:id="rId6"/>
    <p:sldMasterId id="2147483715" r:id="rId7"/>
  </p:sldMasterIdLst>
  <p:notesMasterIdLst>
    <p:notesMasterId r:id="rId26"/>
  </p:notesMasterIdLst>
  <p:sldIdLst>
    <p:sldId id="264" r:id="rId8"/>
    <p:sldId id="377" r:id="rId9"/>
    <p:sldId id="378" r:id="rId10"/>
    <p:sldId id="379" r:id="rId11"/>
    <p:sldId id="380" r:id="rId12"/>
    <p:sldId id="381" r:id="rId13"/>
    <p:sldId id="382" r:id="rId14"/>
    <p:sldId id="383" r:id="rId15"/>
    <p:sldId id="385" r:id="rId16"/>
    <p:sldId id="386" r:id="rId17"/>
    <p:sldId id="388" r:id="rId18"/>
    <p:sldId id="389" r:id="rId19"/>
    <p:sldId id="390" r:id="rId20"/>
    <p:sldId id="391" r:id="rId21"/>
    <p:sldId id="392" r:id="rId22"/>
    <p:sldId id="393" r:id="rId23"/>
    <p:sldId id="394" r:id="rId24"/>
    <p:sldId id="376" r:id="rId25"/>
  </p:sldIdLst>
  <p:sldSz cx="9144000" cy="5143500" type="screen16x9"/>
  <p:notesSz cx="6858000" cy="9144000"/>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4" userDrawn="1">
          <p15:clr>
            <a:srgbClr val="A4A3A4"/>
          </p15:clr>
        </p15:guide>
        <p15:guide id="2" pos="7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3"/>
    <a:srgbClr val="FECB00"/>
    <a:srgbClr val="66A3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96501-AA81-4B26-8519-B3C74CE982C6}" v="12" dt="2021-05-14T11:05:20.762"/>
    <p1510:client id="{898D465F-807C-A63A-18DE-EAEBDE80948D}" v="581" dt="2022-03-08T14:10:46.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04"/>
        <p:guide pos="725"/>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Larson" userId="S::rebecca.larson@ivl.se::30c46d8d-7de8-4e0f-ad92-d32f9d46e1d6" providerId="AD" clId="Web-{CECBEFDD-3CC4-45BA-A04F-B45B4FA6A2CE}"/>
    <pc:docChg chg="modSld">
      <pc:chgData name="Rebecca Larson" userId="S::rebecca.larson@ivl.se::30c46d8d-7de8-4e0f-ad92-d32f9d46e1d6" providerId="AD" clId="Web-{CECBEFDD-3CC4-45BA-A04F-B45B4FA6A2CE}" dt="2021-07-08T09:54:00.032" v="0"/>
      <pc:docMkLst>
        <pc:docMk/>
      </pc:docMkLst>
      <pc:sldChg chg="modNotes">
        <pc:chgData name="Rebecca Larson" userId="S::rebecca.larson@ivl.se::30c46d8d-7de8-4e0f-ad92-d32f9d46e1d6" providerId="AD" clId="Web-{CECBEFDD-3CC4-45BA-A04F-B45B4FA6A2CE}" dt="2021-07-08T09:54:00.032" v="0"/>
        <pc:sldMkLst>
          <pc:docMk/>
          <pc:sldMk cId="1409331936" sldId="382"/>
        </pc:sldMkLst>
      </pc:sldChg>
    </pc:docChg>
  </pc:docChgLst>
  <pc:docChgLst>
    <pc:chgData name="Rebecca Larson" userId="S::rebecca.larson@ivl.se::30c46d8d-7de8-4e0f-ad92-d32f9d46e1d6" providerId="AD" clId="Web-{898D465F-807C-A63A-18DE-EAEBDE80948D}"/>
    <pc:docChg chg="addSld delSld modSld">
      <pc:chgData name="Rebecca Larson" userId="S::rebecca.larson@ivl.se::30c46d8d-7de8-4e0f-ad92-d32f9d46e1d6" providerId="AD" clId="Web-{898D465F-807C-A63A-18DE-EAEBDE80948D}" dt="2022-03-08T14:10:46.343" v="427" actId="14100"/>
      <pc:docMkLst>
        <pc:docMk/>
      </pc:docMkLst>
      <pc:sldChg chg="addSp delSp modSp modNotes">
        <pc:chgData name="Rebecca Larson" userId="S::rebecca.larson@ivl.se::30c46d8d-7de8-4e0f-ad92-d32f9d46e1d6" providerId="AD" clId="Web-{898D465F-807C-A63A-18DE-EAEBDE80948D}" dt="2022-03-08T13:46:34.354" v="376" actId="20577"/>
        <pc:sldMkLst>
          <pc:docMk/>
          <pc:sldMk cId="1474927278" sldId="379"/>
        </pc:sldMkLst>
        <pc:spChg chg="mod">
          <ac:chgData name="Rebecca Larson" userId="S::rebecca.larson@ivl.se::30c46d8d-7de8-4e0f-ad92-d32f9d46e1d6" providerId="AD" clId="Web-{898D465F-807C-A63A-18DE-EAEBDE80948D}" dt="2022-03-08T13:46:34.354" v="376" actId="20577"/>
          <ac:spMkLst>
            <pc:docMk/>
            <pc:sldMk cId="1474927278" sldId="379"/>
            <ac:spMk id="2" creationId="{5967CC91-C43F-0D45-A6E3-4AB3C74E9F59}"/>
          </ac:spMkLst>
        </pc:spChg>
        <pc:spChg chg="mod">
          <ac:chgData name="Rebecca Larson" userId="S::rebecca.larson@ivl.se::30c46d8d-7de8-4e0f-ad92-d32f9d46e1d6" providerId="AD" clId="Web-{898D465F-807C-A63A-18DE-EAEBDE80948D}" dt="2022-03-08T10:21:35.209" v="35" actId="1076"/>
          <ac:spMkLst>
            <pc:docMk/>
            <pc:sldMk cId="1474927278" sldId="379"/>
            <ac:spMk id="6" creationId="{3DA90BE1-4C11-7E4E-A9DF-9F7C3D4AC9E6}"/>
          </ac:spMkLst>
        </pc:spChg>
        <pc:picChg chg="add del mod modCrop">
          <ac:chgData name="Rebecca Larson" userId="S::rebecca.larson@ivl.se::30c46d8d-7de8-4e0f-ad92-d32f9d46e1d6" providerId="AD" clId="Web-{898D465F-807C-A63A-18DE-EAEBDE80948D}" dt="2022-03-08T10:22:14.756" v="44"/>
          <ac:picMkLst>
            <pc:docMk/>
            <pc:sldMk cId="1474927278" sldId="379"/>
            <ac:picMk id="3" creationId="{A93A85A9-370F-4123-B734-AB7718F9A217}"/>
          </ac:picMkLst>
        </pc:picChg>
        <pc:picChg chg="add del">
          <ac:chgData name="Rebecca Larson" userId="S::rebecca.larson@ivl.se::30c46d8d-7de8-4e0f-ad92-d32f9d46e1d6" providerId="AD" clId="Web-{898D465F-807C-A63A-18DE-EAEBDE80948D}" dt="2022-03-08T10:21:39.521" v="36"/>
          <ac:picMkLst>
            <pc:docMk/>
            <pc:sldMk cId="1474927278" sldId="379"/>
            <ac:picMk id="4" creationId="{41CE3169-83CD-3645-AC32-81933F97B36E}"/>
          </ac:picMkLst>
        </pc:picChg>
        <pc:picChg chg="add mod modCrop">
          <ac:chgData name="Rebecca Larson" userId="S::rebecca.larson@ivl.se::30c46d8d-7de8-4e0f-ad92-d32f9d46e1d6" providerId="AD" clId="Web-{898D465F-807C-A63A-18DE-EAEBDE80948D}" dt="2022-03-08T10:33:32.640" v="59" actId="1076"/>
          <ac:picMkLst>
            <pc:docMk/>
            <pc:sldMk cId="1474927278" sldId="379"/>
            <ac:picMk id="7" creationId="{67BA81FB-0470-49E6-B43D-D5C6FDD11FA7}"/>
          </ac:picMkLst>
        </pc:picChg>
      </pc:sldChg>
      <pc:sldChg chg="modSp">
        <pc:chgData name="Rebecca Larson" userId="S::rebecca.larson@ivl.se::30c46d8d-7de8-4e0f-ad92-d32f9d46e1d6" providerId="AD" clId="Web-{898D465F-807C-A63A-18DE-EAEBDE80948D}" dt="2022-03-08T10:46:06.667" v="68" actId="14100"/>
        <pc:sldMkLst>
          <pc:docMk/>
          <pc:sldMk cId="2648803650" sldId="383"/>
        </pc:sldMkLst>
        <pc:spChg chg="mod">
          <ac:chgData name="Rebecca Larson" userId="S::rebecca.larson@ivl.se::30c46d8d-7de8-4e0f-ad92-d32f9d46e1d6" providerId="AD" clId="Web-{898D465F-807C-A63A-18DE-EAEBDE80948D}" dt="2022-03-08T10:46:06.667" v="68" actId="14100"/>
          <ac:spMkLst>
            <pc:docMk/>
            <pc:sldMk cId="2648803650" sldId="383"/>
            <ac:spMk id="4" creationId="{C42CB121-1682-294D-BADD-C968FC2B2EFA}"/>
          </ac:spMkLst>
        </pc:spChg>
      </pc:sldChg>
      <pc:sldChg chg="modSp">
        <pc:chgData name="Rebecca Larson" userId="S::rebecca.larson@ivl.se::30c46d8d-7de8-4e0f-ad92-d32f9d46e1d6" providerId="AD" clId="Web-{898D465F-807C-A63A-18DE-EAEBDE80948D}" dt="2022-03-08T10:45:24.728" v="61" actId="14100"/>
        <pc:sldMkLst>
          <pc:docMk/>
          <pc:sldMk cId="4199157270" sldId="385"/>
        </pc:sldMkLst>
        <pc:picChg chg="mod">
          <ac:chgData name="Rebecca Larson" userId="S::rebecca.larson@ivl.se::30c46d8d-7de8-4e0f-ad92-d32f9d46e1d6" providerId="AD" clId="Web-{898D465F-807C-A63A-18DE-EAEBDE80948D}" dt="2022-03-08T10:45:24.728" v="61" actId="14100"/>
          <ac:picMkLst>
            <pc:docMk/>
            <pc:sldMk cId="4199157270" sldId="385"/>
            <ac:picMk id="4" creationId="{3C912DDC-6A95-EC4F-9101-F25D43E69105}"/>
          </ac:picMkLst>
        </pc:picChg>
      </pc:sldChg>
      <pc:sldChg chg="modSp modNotes">
        <pc:chgData name="Rebecca Larson" userId="S::rebecca.larson@ivl.se::30c46d8d-7de8-4e0f-ad92-d32f9d46e1d6" providerId="AD" clId="Web-{898D465F-807C-A63A-18DE-EAEBDE80948D}" dt="2022-03-08T10:56:08.112" v="78"/>
        <pc:sldMkLst>
          <pc:docMk/>
          <pc:sldMk cId="1315400704" sldId="386"/>
        </pc:sldMkLst>
        <pc:spChg chg="mod">
          <ac:chgData name="Rebecca Larson" userId="S::rebecca.larson@ivl.se::30c46d8d-7de8-4e0f-ad92-d32f9d46e1d6" providerId="AD" clId="Web-{898D465F-807C-A63A-18DE-EAEBDE80948D}" dt="2022-03-08T10:55:39.893" v="74" actId="1076"/>
          <ac:spMkLst>
            <pc:docMk/>
            <pc:sldMk cId="1315400704" sldId="386"/>
            <ac:spMk id="4" creationId="{61EBBA57-89B3-1D42-9A43-0747F578CF0F}"/>
          </ac:spMkLst>
        </pc:spChg>
      </pc:sldChg>
      <pc:sldChg chg="addSp delSp modSp">
        <pc:chgData name="Rebecca Larson" userId="S::rebecca.larson@ivl.se::30c46d8d-7de8-4e0f-ad92-d32f9d46e1d6" providerId="AD" clId="Web-{898D465F-807C-A63A-18DE-EAEBDE80948D}" dt="2022-03-08T13:56:50.363" v="426" actId="20577"/>
        <pc:sldMkLst>
          <pc:docMk/>
          <pc:sldMk cId="509014387" sldId="388"/>
        </pc:sldMkLst>
        <pc:spChg chg="add del">
          <ac:chgData name="Rebecca Larson" userId="S::rebecca.larson@ivl.se::30c46d8d-7de8-4e0f-ad92-d32f9d46e1d6" providerId="AD" clId="Web-{898D465F-807C-A63A-18DE-EAEBDE80948D}" dt="2022-03-08T13:55:00.033" v="417"/>
          <ac:spMkLst>
            <pc:docMk/>
            <pc:sldMk cId="509014387" sldId="388"/>
            <ac:spMk id="3" creationId="{ADDF1E00-98D3-4C3F-8D98-84FC87F8B226}"/>
          </ac:spMkLst>
        </pc:spChg>
        <pc:spChg chg="mod">
          <ac:chgData name="Rebecca Larson" userId="S::rebecca.larson@ivl.se::30c46d8d-7de8-4e0f-ad92-d32f9d46e1d6" providerId="AD" clId="Web-{898D465F-807C-A63A-18DE-EAEBDE80948D}" dt="2022-03-08T13:56:50.363" v="426" actId="20577"/>
          <ac:spMkLst>
            <pc:docMk/>
            <pc:sldMk cId="509014387" sldId="388"/>
            <ac:spMk id="54" creationId="{27D6AA9D-954D-BA48-9E6A-9F03DAF66C28}"/>
          </ac:spMkLst>
        </pc:spChg>
        <pc:spChg chg="ord">
          <ac:chgData name="Rebecca Larson" userId="S::rebecca.larson@ivl.se::30c46d8d-7de8-4e0f-ad92-d32f9d46e1d6" providerId="AD" clId="Web-{898D465F-807C-A63A-18DE-EAEBDE80948D}" dt="2022-03-08T10:59:44.615" v="106"/>
          <ac:spMkLst>
            <pc:docMk/>
            <pc:sldMk cId="509014387" sldId="388"/>
            <ac:spMk id="63" creationId="{44D4355E-7A8A-EE4D-BC03-24C41A039715}"/>
          </ac:spMkLst>
        </pc:spChg>
        <pc:spChg chg="del">
          <ac:chgData name="Rebecca Larson" userId="S::rebecca.larson@ivl.se::30c46d8d-7de8-4e0f-ad92-d32f9d46e1d6" providerId="AD" clId="Web-{898D465F-807C-A63A-18DE-EAEBDE80948D}" dt="2022-03-08T13:52:49.844" v="396"/>
          <ac:spMkLst>
            <pc:docMk/>
            <pc:sldMk cId="509014387" sldId="388"/>
            <ac:spMk id="81" creationId="{3A48E689-C8CB-8B47-8A76-CE76FA3A8C32}"/>
          </ac:spMkLst>
        </pc:spChg>
        <pc:spChg chg="mod">
          <ac:chgData name="Rebecca Larson" userId="S::rebecca.larson@ivl.se::30c46d8d-7de8-4e0f-ad92-d32f9d46e1d6" providerId="AD" clId="Web-{898D465F-807C-A63A-18DE-EAEBDE80948D}" dt="2022-03-08T13:54:21.892" v="413" actId="1076"/>
          <ac:spMkLst>
            <pc:docMk/>
            <pc:sldMk cId="509014387" sldId="388"/>
            <ac:spMk id="82" creationId="{6F561ECD-5EB6-A244-8B66-A87444E81844}"/>
          </ac:spMkLst>
        </pc:spChg>
        <pc:spChg chg="del">
          <ac:chgData name="Rebecca Larson" userId="S::rebecca.larson@ivl.se::30c46d8d-7de8-4e0f-ad92-d32f9d46e1d6" providerId="AD" clId="Web-{898D465F-807C-A63A-18DE-EAEBDE80948D}" dt="2022-03-08T13:52:52.360" v="397"/>
          <ac:spMkLst>
            <pc:docMk/>
            <pc:sldMk cId="509014387" sldId="388"/>
            <ac:spMk id="83" creationId="{7A96DA61-AD35-E842-9E69-99E7C8283013}"/>
          </ac:spMkLst>
        </pc:spChg>
        <pc:spChg chg="mod">
          <ac:chgData name="Rebecca Larson" userId="S::rebecca.larson@ivl.se::30c46d8d-7de8-4e0f-ad92-d32f9d46e1d6" providerId="AD" clId="Web-{898D465F-807C-A63A-18DE-EAEBDE80948D}" dt="2022-03-08T13:54:29.986" v="414" actId="1076"/>
          <ac:spMkLst>
            <pc:docMk/>
            <pc:sldMk cId="509014387" sldId="388"/>
            <ac:spMk id="84" creationId="{8ADD7CA0-E5C0-854F-84DD-F1AADDFD3157}"/>
          </ac:spMkLst>
        </pc:spChg>
        <pc:grpChg chg="mod">
          <ac:chgData name="Rebecca Larson" userId="S::rebecca.larson@ivl.se::30c46d8d-7de8-4e0f-ad92-d32f9d46e1d6" providerId="AD" clId="Web-{898D465F-807C-A63A-18DE-EAEBDE80948D}" dt="2022-03-08T13:55:34.534" v="419" actId="1076"/>
          <ac:grpSpMkLst>
            <pc:docMk/>
            <pc:sldMk cId="509014387" sldId="388"/>
            <ac:grpSpMk id="47" creationId="{6C31DEDF-404D-D745-8CC3-799E46B6CE39}"/>
          </ac:grpSpMkLst>
        </pc:grpChg>
        <pc:cxnChg chg="add del mod">
          <ac:chgData name="Rebecca Larson" userId="S::rebecca.larson@ivl.se::30c46d8d-7de8-4e0f-ad92-d32f9d46e1d6" providerId="AD" clId="Web-{898D465F-807C-A63A-18DE-EAEBDE80948D}" dt="2022-03-08T10:58:03.207" v="92"/>
          <ac:cxnSpMkLst>
            <pc:docMk/>
            <pc:sldMk cId="509014387" sldId="388"/>
            <ac:cxnSpMk id="2" creationId="{6EBA0AB9-9515-4E7D-A6B8-6F3C3D9CA827}"/>
          </ac:cxnSpMkLst>
        </pc:cxnChg>
        <pc:cxnChg chg="add del mod">
          <ac:chgData name="Rebecca Larson" userId="S::rebecca.larson@ivl.se::30c46d8d-7de8-4e0f-ad92-d32f9d46e1d6" providerId="AD" clId="Web-{898D465F-807C-A63A-18DE-EAEBDE80948D}" dt="2022-03-08T13:47:17.339" v="377"/>
          <ac:cxnSpMkLst>
            <pc:docMk/>
            <pc:sldMk cId="509014387" sldId="388"/>
            <ac:cxnSpMk id="2" creationId="{B50C68C4-03F6-470A-A529-8CE1F4895135}"/>
          </ac:cxnSpMkLst>
        </pc:cxnChg>
        <pc:cxnChg chg="add del mod">
          <ac:chgData name="Rebecca Larson" userId="S::rebecca.larson@ivl.se::30c46d8d-7de8-4e0f-ad92-d32f9d46e1d6" providerId="AD" clId="Web-{898D465F-807C-A63A-18DE-EAEBDE80948D}" dt="2022-03-08T10:58:24.051" v="95"/>
          <ac:cxnSpMkLst>
            <pc:docMk/>
            <pc:sldMk cId="509014387" sldId="388"/>
            <ac:cxnSpMk id="3" creationId="{827C21BB-7A55-40E1-8C8D-6D259C8995DD}"/>
          </ac:cxnSpMkLst>
        </pc:cxnChg>
        <pc:cxnChg chg="add del mod">
          <ac:chgData name="Rebecca Larson" userId="S::rebecca.larson@ivl.se::30c46d8d-7de8-4e0f-ad92-d32f9d46e1d6" providerId="AD" clId="Web-{898D465F-807C-A63A-18DE-EAEBDE80948D}" dt="2022-03-08T10:58:42.426" v="98"/>
          <ac:cxnSpMkLst>
            <pc:docMk/>
            <pc:sldMk cId="509014387" sldId="388"/>
            <ac:cxnSpMk id="4" creationId="{15F3221C-C848-4769-B121-B471170F240B}"/>
          </ac:cxnSpMkLst>
        </pc:cxnChg>
        <pc:cxnChg chg="add mod ord">
          <ac:chgData name="Rebecca Larson" userId="S::rebecca.larson@ivl.se::30c46d8d-7de8-4e0f-ad92-d32f9d46e1d6" providerId="AD" clId="Web-{898D465F-807C-A63A-18DE-EAEBDE80948D}" dt="2022-03-08T10:59:34.802" v="105"/>
          <ac:cxnSpMkLst>
            <pc:docMk/>
            <pc:sldMk cId="509014387" sldId="388"/>
            <ac:cxnSpMk id="5" creationId="{BAB9F6D3-7D2C-4233-8D48-29CCBFBF82C2}"/>
          </ac:cxnSpMkLst>
        </pc:cxnChg>
        <pc:cxnChg chg="add del mod">
          <ac:chgData name="Rebecca Larson" userId="S::rebecca.larson@ivl.se::30c46d8d-7de8-4e0f-ad92-d32f9d46e1d6" providerId="AD" clId="Web-{898D465F-807C-A63A-18DE-EAEBDE80948D}" dt="2022-03-08T11:00:16.474" v="111"/>
          <ac:cxnSpMkLst>
            <pc:docMk/>
            <pc:sldMk cId="509014387" sldId="388"/>
            <ac:cxnSpMk id="6" creationId="{7BE06042-90A5-4C84-85D3-A781D9E01DFD}"/>
          </ac:cxnSpMkLst>
        </pc:cxnChg>
        <pc:cxnChg chg="add mod ord">
          <ac:chgData name="Rebecca Larson" userId="S::rebecca.larson@ivl.se::30c46d8d-7de8-4e0f-ad92-d32f9d46e1d6" providerId="AD" clId="Web-{898D465F-807C-A63A-18DE-EAEBDE80948D}" dt="2022-03-08T13:47:36.949" v="381"/>
          <ac:cxnSpMkLst>
            <pc:docMk/>
            <pc:sldMk cId="509014387" sldId="388"/>
            <ac:cxnSpMk id="42" creationId="{CA2238CB-19CD-4C27-AEFB-0663C753168A}"/>
          </ac:cxnSpMkLst>
        </pc:cxnChg>
        <pc:cxnChg chg="add mod ord">
          <ac:chgData name="Rebecca Larson" userId="S::rebecca.larson@ivl.se::30c46d8d-7de8-4e0f-ad92-d32f9d46e1d6" providerId="AD" clId="Web-{898D465F-807C-A63A-18DE-EAEBDE80948D}" dt="2022-03-08T13:48:02.668" v="384"/>
          <ac:cxnSpMkLst>
            <pc:docMk/>
            <pc:sldMk cId="509014387" sldId="388"/>
            <ac:cxnSpMk id="43" creationId="{43E9FEB2-3E41-4777-9455-CA4290F17DE7}"/>
          </ac:cxnSpMkLst>
        </pc:cxnChg>
        <pc:cxnChg chg="add mod">
          <ac:chgData name="Rebecca Larson" userId="S::rebecca.larson@ivl.se::30c46d8d-7de8-4e0f-ad92-d32f9d46e1d6" providerId="AD" clId="Web-{898D465F-807C-A63A-18DE-EAEBDE80948D}" dt="2022-03-08T13:56:26.222" v="423" actId="14100"/>
          <ac:cxnSpMkLst>
            <pc:docMk/>
            <pc:sldMk cId="509014387" sldId="388"/>
            <ac:cxnSpMk id="45" creationId="{1B165BE0-E7B0-4A7A-A8BB-619B30F8FA01}"/>
          </ac:cxnSpMkLst>
        </pc:cxnChg>
        <pc:cxnChg chg="mod">
          <ac:chgData name="Rebecca Larson" userId="S::rebecca.larson@ivl.se::30c46d8d-7de8-4e0f-ad92-d32f9d46e1d6" providerId="AD" clId="Web-{898D465F-807C-A63A-18DE-EAEBDE80948D}" dt="2022-03-08T13:53:48.298" v="406" actId="1076"/>
          <ac:cxnSpMkLst>
            <pc:docMk/>
            <pc:sldMk cId="509014387" sldId="388"/>
            <ac:cxnSpMk id="49" creationId="{AF680BB9-D230-B04C-AB63-C64EF8D3FEAE}"/>
          </ac:cxnSpMkLst>
        </pc:cxnChg>
        <pc:cxnChg chg="del">
          <ac:chgData name="Rebecca Larson" userId="S::rebecca.larson@ivl.se::30c46d8d-7de8-4e0f-ad92-d32f9d46e1d6" providerId="AD" clId="Web-{898D465F-807C-A63A-18DE-EAEBDE80948D}" dt="2022-03-08T13:52:56.547" v="398"/>
          <ac:cxnSpMkLst>
            <pc:docMk/>
            <pc:sldMk cId="509014387" sldId="388"/>
            <ac:cxnSpMk id="50" creationId="{83586B23-56FB-AA4D-8DC6-459FA7182703}"/>
          </ac:cxnSpMkLst>
        </pc:cxnChg>
        <pc:cxnChg chg="mod">
          <ac:chgData name="Rebecca Larson" userId="S::rebecca.larson@ivl.se::30c46d8d-7de8-4e0f-ad92-d32f9d46e1d6" providerId="AD" clId="Web-{898D465F-807C-A63A-18DE-EAEBDE80948D}" dt="2022-03-08T13:55:09.362" v="418" actId="1076"/>
          <ac:cxnSpMkLst>
            <pc:docMk/>
            <pc:sldMk cId="509014387" sldId="388"/>
            <ac:cxnSpMk id="51" creationId="{F506CB3D-DBCD-8848-BFE4-AA7B6499F799}"/>
          </ac:cxnSpMkLst>
        </pc:cxnChg>
        <pc:cxnChg chg="del mod">
          <ac:chgData name="Rebecca Larson" userId="S::rebecca.larson@ivl.se::30c46d8d-7de8-4e0f-ad92-d32f9d46e1d6" providerId="AD" clId="Web-{898D465F-807C-A63A-18DE-EAEBDE80948D}" dt="2022-03-08T12:50:58.420" v="181"/>
          <ac:cxnSpMkLst>
            <pc:docMk/>
            <pc:sldMk cId="509014387" sldId="388"/>
            <ac:cxnSpMk id="52" creationId="{FDDB3527-06BB-0246-9D5A-EFDBE930D1CB}"/>
          </ac:cxnSpMkLst>
        </pc:cxnChg>
        <pc:cxnChg chg="mod">
          <ac:chgData name="Rebecca Larson" userId="S::rebecca.larson@ivl.se::30c46d8d-7de8-4e0f-ad92-d32f9d46e1d6" providerId="AD" clId="Web-{898D465F-807C-A63A-18DE-EAEBDE80948D}" dt="2022-03-08T13:54:42.267" v="415" actId="14100"/>
          <ac:cxnSpMkLst>
            <pc:docMk/>
            <pc:sldMk cId="509014387" sldId="388"/>
            <ac:cxnSpMk id="85" creationId="{EDC61EDA-A710-604B-8844-10A2BBFCBB2F}"/>
          </ac:cxnSpMkLst>
        </pc:cxnChg>
      </pc:sldChg>
      <pc:sldChg chg="modSp">
        <pc:chgData name="Rebecca Larson" userId="S::rebecca.larson@ivl.se::30c46d8d-7de8-4e0f-ad92-d32f9d46e1d6" providerId="AD" clId="Web-{898D465F-807C-A63A-18DE-EAEBDE80948D}" dt="2022-03-08T12:56:54.895" v="202" actId="1076"/>
        <pc:sldMkLst>
          <pc:docMk/>
          <pc:sldMk cId="2720614234" sldId="390"/>
        </pc:sldMkLst>
        <pc:spChg chg="mod">
          <ac:chgData name="Rebecca Larson" userId="S::rebecca.larson@ivl.se::30c46d8d-7de8-4e0f-ad92-d32f9d46e1d6" providerId="AD" clId="Web-{898D465F-807C-A63A-18DE-EAEBDE80948D}" dt="2022-03-08T12:56:34.222" v="200" actId="20577"/>
          <ac:spMkLst>
            <pc:docMk/>
            <pc:sldMk cId="2720614234" sldId="390"/>
            <ac:spMk id="19" creationId="{BBD34B0C-D595-9A44-8264-DD73C4A7269F}"/>
          </ac:spMkLst>
        </pc:spChg>
        <pc:spChg chg="mod">
          <ac:chgData name="Rebecca Larson" userId="S::rebecca.larson@ivl.se::30c46d8d-7de8-4e0f-ad92-d32f9d46e1d6" providerId="AD" clId="Web-{898D465F-807C-A63A-18DE-EAEBDE80948D}" dt="2022-03-08T12:56:54.895" v="202" actId="1076"/>
          <ac:spMkLst>
            <pc:docMk/>
            <pc:sldMk cId="2720614234" sldId="390"/>
            <ac:spMk id="25" creationId="{43694AF9-78CE-7046-B12A-DE84E4D35304}"/>
          </ac:spMkLst>
        </pc:spChg>
      </pc:sldChg>
      <pc:sldChg chg="modSp">
        <pc:chgData name="Rebecca Larson" userId="S::rebecca.larson@ivl.se::30c46d8d-7de8-4e0f-ad92-d32f9d46e1d6" providerId="AD" clId="Web-{898D465F-807C-A63A-18DE-EAEBDE80948D}" dt="2022-03-08T13:02:26.884" v="209" actId="1076"/>
        <pc:sldMkLst>
          <pc:docMk/>
          <pc:sldMk cId="99344032" sldId="391"/>
        </pc:sldMkLst>
        <pc:spChg chg="mod">
          <ac:chgData name="Rebecca Larson" userId="S::rebecca.larson@ivl.se::30c46d8d-7de8-4e0f-ad92-d32f9d46e1d6" providerId="AD" clId="Web-{898D465F-807C-A63A-18DE-EAEBDE80948D}" dt="2022-03-08T13:02:26.884" v="209" actId="1076"/>
          <ac:spMkLst>
            <pc:docMk/>
            <pc:sldMk cId="99344032" sldId="391"/>
            <ac:spMk id="16" creationId="{3EF46E85-514E-D74B-8F04-DA14F9E87F7F}"/>
          </ac:spMkLst>
        </pc:spChg>
      </pc:sldChg>
      <pc:sldChg chg="modSp">
        <pc:chgData name="Rebecca Larson" userId="S::rebecca.larson@ivl.se::30c46d8d-7de8-4e0f-ad92-d32f9d46e1d6" providerId="AD" clId="Web-{898D465F-807C-A63A-18DE-EAEBDE80948D}" dt="2022-03-08T14:10:46.343" v="427" actId="14100"/>
        <pc:sldMkLst>
          <pc:docMk/>
          <pc:sldMk cId="2589083522" sldId="392"/>
        </pc:sldMkLst>
        <pc:spChg chg="mod">
          <ac:chgData name="Rebecca Larson" userId="S::rebecca.larson@ivl.se::30c46d8d-7de8-4e0f-ad92-d32f9d46e1d6" providerId="AD" clId="Web-{898D465F-807C-A63A-18DE-EAEBDE80948D}" dt="2022-03-08T13:02:38.118" v="210" actId="14100"/>
          <ac:spMkLst>
            <pc:docMk/>
            <pc:sldMk cId="2589083522" sldId="392"/>
            <ac:spMk id="7" creationId="{A7941DE5-6FC8-BF4D-99DD-D3CA77D40792}"/>
          </ac:spMkLst>
        </pc:spChg>
        <pc:spChg chg="mod">
          <ac:chgData name="Rebecca Larson" userId="S::rebecca.larson@ivl.se::30c46d8d-7de8-4e0f-ad92-d32f9d46e1d6" providerId="AD" clId="Web-{898D465F-807C-A63A-18DE-EAEBDE80948D}" dt="2022-03-08T14:10:46.343" v="427" actId="14100"/>
          <ac:spMkLst>
            <pc:docMk/>
            <pc:sldMk cId="2589083522" sldId="392"/>
            <ac:spMk id="8" creationId="{E30FB2D6-F0E4-3A4C-B54D-7BE2F033C886}"/>
          </ac:spMkLst>
        </pc:spChg>
      </pc:sldChg>
      <pc:sldChg chg="modSp">
        <pc:chgData name="Rebecca Larson" userId="S::rebecca.larson@ivl.se::30c46d8d-7de8-4e0f-ad92-d32f9d46e1d6" providerId="AD" clId="Web-{898D465F-807C-A63A-18DE-EAEBDE80948D}" dt="2022-03-08T13:07:02.857" v="220" actId="20577"/>
        <pc:sldMkLst>
          <pc:docMk/>
          <pc:sldMk cId="535185135" sldId="393"/>
        </pc:sldMkLst>
        <pc:spChg chg="mod">
          <ac:chgData name="Rebecca Larson" userId="S::rebecca.larson@ivl.se::30c46d8d-7de8-4e0f-ad92-d32f9d46e1d6" providerId="AD" clId="Web-{898D465F-807C-A63A-18DE-EAEBDE80948D}" dt="2022-03-08T13:02:45.087" v="212" actId="20577"/>
          <ac:spMkLst>
            <pc:docMk/>
            <pc:sldMk cId="535185135" sldId="393"/>
            <ac:spMk id="20" creationId="{E382093C-B8CB-F447-B5F0-671D8C1AD914}"/>
          </ac:spMkLst>
        </pc:spChg>
        <pc:spChg chg="mod">
          <ac:chgData name="Rebecca Larson" userId="S::rebecca.larson@ivl.se::30c46d8d-7de8-4e0f-ad92-d32f9d46e1d6" providerId="AD" clId="Web-{898D465F-807C-A63A-18DE-EAEBDE80948D}" dt="2022-03-08T13:06:49.997" v="215" actId="20577"/>
          <ac:spMkLst>
            <pc:docMk/>
            <pc:sldMk cId="535185135" sldId="393"/>
            <ac:spMk id="24" creationId="{91016B59-1A4F-3647-868A-A9F9AEA791CB}"/>
          </ac:spMkLst>
        </pc:spChg>
        <pc:spChg chg="mod">
          <ac:chgData name="Rebecca Larson" userId="S::rebecca.larson@ivl.se::30c46d8d-7de8-4e0f-ad92-d32f9d46e1d6" providerId="AD" clId="Web-{898D465F-807C-A63A-18DE-EAEBDE80948D}" dt="2022-03-08T13:06:55.654" v="219" actId="20577"/>
          <ac:spMkLst>
            <pc:docMk/>
            <pc:sldMk cId="535185135" sldId="393"/>
            <ac:spMk id="31" creationId="{DC8D7829-A967-D844-B4CA-4762FF73BBBC}"/>
          </ac:spMkLst>
        </pc:spChg>
        <pc:spChg chg="mod">
          <ac:chgData name="Rebecca Larson" userId="S::rebecca.larson@ivl.se::30c46d8d-7de8-4e0f-ad92-d32f9d46e1d6" providerId="AD" clId="Web-{898D465F-807C-A63A-18DE-EAEBDE80948D}" dt="2022-03-08T13:07:02.857" v="220" actId="20577"/>
          <ac:spMkLst>
            <pc:docMk/>
            <pc:sldMk cId="535185135" sldId="393"/>
            <ac:spMk id="32" creationId="{0DEE9780-A437-5441-9331-5CCB0689C5B8}"/>
          </ac:spMkLst>
        </pc:spChg>
      </pc:sldChg>
      <pc:sldChg chg="modSp">
        <pc:chgData name="Rebecca Larson" userId="S::rebecca.larson@ivl.se::30c46d8d-7de8-4e0f-ad92-d32f9d46e1d6" providerId="AD" clId="Web-{898D465F-807C-A63A-18DE-EAEBDE80948D}" dt="2022-03-08T13:42:25.851" v="338" actId="20577"/>
        <pc:sldMkLst>
          <pc:docMk/>
          <pc:sldMk cId="4181656093" sldId="394"/>
        </pc:sldMkLst>
        <pc:spChg chg="mod">
          <ac:chgData name="Rebecca Larson" userId="S::rebecca.larson@ivl.se::30c46d8d-7de8-4e0f-ad92-d32f9d46e1d6" providerId="AD" clId="Web-{898D465F-807C-A63A-18DE-EAEBDE80948D}" dt="2022-03-08T13:41:32.803" v="310" actId="1076"/>
          <ac:spMkLst>
            <pc:docMk/>
            <pc:sldMk cId="4181656093" sldId="394"/>
            <ac:spMk id="3" creationId="{2E9D6AED-FCEA-0243-931A-48AA80918FD0}"/>
          </ac:spMkLst>
        </pc:spChg>
        <pc:spChg chg="mod">
          <ac:chgData name="Rebecca Larson" userId="S::rebecca.larson@ivl.se::30c46d8d-7de8-4e0f-ad92-d32f9d46e1d6" providerId="AD" clId="Web-{898D465F-807C-A63A-18DE-EAEBDE80948D}" dt="2022-03-08T13:42:25.851" v="338" actId="20577"/>
          <ac:spMkLst>
            <pc:docMk/>
            <pc:sldMk cId="4181656093" sldId="394"/>
            <ac:spMk id="20" creationId="{E382093C-B8CB-F447-B5F0-671D8C1AD914}"/>
          </ac:spMkLst>
        </pc:spChg>
      </pc:sldChg>
      <pc:sldChg chg="add del replId">
        <pc:chgData name="Rebecca Larson" userId="S::rebecca.larson@ivl.se::30c46d8d-7de8-4e0f-ad92-d32f9d46e1d6" providerId="AD" clId="Web-{898D465F-807C-A63A-18DE-EAEBDE80948D}" dt="2022-03-08T12:50:17.717" v="179"/>
        <pc:sldMkLst>
          <pc:docMk/>
          <pc:sldMk cId="2196686773" sldId="395"/>
        </pc:sldMkLst>
      </pc:sldChg>
      <pc:sldChg chg="addSp delSp modSp add del replId">
        <pc:chgData name="Rebecca Larson" userId="S::rebecca.larson@ivl.se::30c46d8d-7de8-4e0f-ad92-d32f9d46e1d6" providerId="AD" clId="Web-{898D465F-807C-A63A-18DE-EAEBDE80948D}" dt="2022-03-08T12:50:27.186" v="180"/>
        <pc:sldMkLst>
          <pc:docMk/>
          <pc:sldMk cId="1289347211" sldId="396"/>
        </pc:sldMkLst>
        <pc:spChg chg="mod">
          <ac:chgData name="Rebecca Larson" userId="S::rebecca.larson@ivl.se::30c46d8d-7de8-4e0f-ad92-d32f9d46e1d6" providerId="AD" clId="Web-{898D465F-807C-A63A-18DE-EAEBDE80948D}" dt="2022-03-08T12:38:34.706" v="163" actId="20577"/>
          <ac:spMkLst>
            <pc:docMk/>
            <pc:sldMk cId="1289347211" sldId="396"/>
            <ac:spMk id="80" creationId="{E5823A3C-504E-C64E-8729-81A63A55C1D5}"/>
          </ac:spMkLst>
        </pc:spChg>
        <pc:spChg chg="mod">
          <ac:chgData name="Rebecca Larson" userId="S::rebecca.larson@ivl.se::30c46d8d-7de8-4e0f-ad92-d32f9d46e1d6" providerId="AD" clId="Web-{898D465F-807C-A63A-18DE-EAEBDE80948D}" dt="2022-03-08T12:38:30.675" v="162" actId="20577"/>
          <ac:spMkLst>
            <pc:docMk/>
            <pc:sldMk cId="1289347211" sldId="396"/>
            <ac:spMk id="83" creationId="{7A96DA61-AD35-E842-9E69-99E7C8283013}"/>
          </ac:spMkLst>
        </pc:spChg>
        <pc:spChg chg="mod">
          <ac:chgData name="Rebecca Larson" userId="S::rebecca.larson@ivl.se::30c46d8d-7de8-4e0f-ad92-d32f9d46e1d6" providerId="AD" clId="Web-{898D465F-807C-A63A-18DE-EAEBDE80948D}" dt="2022-03-08T12:38:38.237" v="164" actId="20577"/>
          <ac:spMkLst>
            <pc:docMk/>
            <pc:sldMk cId="1289347211" sldId="396"/>
            <ac:spMk id="84" creationId="{8ADD7CA0-E5C0-854F-84DD-F1AADDFD3157}"/>
          </ac:spMkLst>
        </pc:spChg>
        <pc:grpChg chg="mod">
          <ac:chgData name="Rebecca Larson" userId="S::rebecca.larson@ivl.se::30c46d8d-7de8-4e0f-ad92-d32f9d46e1d6" providerId="AD" clId="Web-{898D465F-807C-A63A-18DE-EAEBDE80948D}" dt="2022-03-08T11:02:18.476" v="136" actId="1076"/>
          <ac:grpSpMkLst>
            <pc:docMk/>
            <pc:sldMk cId="1289347211" sldId="396"/>
            <ac:grpSpMk id="47" creationId="{6C31DEDF-404D-D745-8CC3-799E46B6CE39}"/>
          </ac:grpSpMkLst>
        </pc:grpChg>
        <pc:cxnChg chg="add del mod">
          <ac:chgData name="Rebecca Larson" userId="S::rebecca.larson@ivl.se::30c46d8d-7de8-4e0f-ad92-d32f9d46e1d6" providerId="AD" clId="Web-{898D465F-807C-A63A-18DE-EAEBDE80948D}" dt="2022-03-08T12:35:31.063" v="154"/>
          <ac:cxnSpMkLst>
            <pc:docMk/>
            <pc:sldMk cId="1289347211" sldId="396"/>
            <ac:cxnSpMk id="2" creationId="{9E79E079-FC59-41C9-864A-9E54B2BE53A8}"/>
          </ac:cxnSpMkLst>
        </pc:cxnChg>
        <pc:cxnChg chg="add del mod">
          <ac:chgData name="Rebecca Larson" userId="S::rebecca.larson@ivl.se::30c46d8d-7de8-4e0f-ad92-d32f9d46e1d6" providerId="AD" clId="Web-{898D465F-807C-A63A-18DE-EAEBDE80948D}" dt="2022-03-08T11:01:07.444" v="119"/>
          <ac:cxnSpMkLst>
            <pc:docMk/>
            <pc:sldMk cId="1289347211" sldId="396"/>
            <ac:cxnSpMk id="2" creationId="{B8942A0F-ABA6-48D1-AC17-476207702E2A}"/>
          </ac:cxnSpMkLst>
        </pc:cxnChg>
        <pc:cxnChg chg="add del mod">
          <ac:chgData name="Rebecca Larson" userId="S::rebecca.larson@ivl.se::30c46d8d-7de8-4e0f-ad92-d32f9d46e1d6" providerId="AD" clId="Web-{898D465F-807C-A63A-18DE-EAEBDE80948D}" dt="2022-03-08T11:01:50.929" v="131"/>
          <ac:cxnSpMkLst>
            <pc:docMk/>
            <pc:sldMk cId="1289347211" sldId="396"/>
            <ac:cxnSpMk id="3" creationId="{BF2E5D78-D2C2-4C76-92AC-206AF21374FA}"/>
          </ac:cxnSpMkLst>
        </pc:cxnChg>
        <pc:cxnChg chg="add del mod">
          <ac:chgData name="Rebecca Larson" userId="S::rebecca.larson@ivl.se::30c46d8d-7de8-4e0f-ad92-d32f9d46e1d6" providerId="AD" clId="Web-{898D465F-807C-A63A-18DE-EAEBDE80948D}" dt="2022-03-08T12:36:01.188" v="161"/>
          <ac:cxnSpMkLst>
            <pc:docMk/>
            <pc:sldMk cId="1289347211" sldId="396"/>
            <ac:cxnSpMk id="3" creationId="{E0A1DF57-D1B4-4596-B823-7033775D4172}"/>
          </ac:cxnSpMkLst>
        </pc:cxnChg>
        <pc:cxnChg chg="add del mod">
          <ac:chgData name="Rebecca Larson" userId="S::rebecca.larson@ivl.se::30c46d8d-7de8-4e0f-ad92-d32f9d46e1d6" providerId="AD" clId="Web-{898D465F-807C-A63A-18DE-EAEBDE80948D}" dt="2022-03-08T11:02:21.117" v="137"/>
          <ac:cxnSpMkLst>
            <pc:docMk/>
            <pc:sldMk cId="1289347211" sldId="396"/>
            <ac:cxnSpMk id="4" creationId="{83905FB5-927C-464E-832D-FC8F070A4677}"/>
          </ac:cxnSpMkLst>
        </pc:cxnChg>
        <pc:cxnChg chg="add del mod">
          <ac:chgData name="Rebecca Larson" userId="S::rebecca.larson@ivl.se::30c46d8d-7de8-4e0f-ad92-d32f9d46e1d6" providerId="AD" clId="Web-{898D465F-807C-A63A-18DE-EAEBDE80948D}" dt="2022-03-08T12:49:22.841" v="178"/>
          <ac:cxnSpMkLst>
            <pc:docMk/>
            <pc:sldMk cId="1289347211" sldId="396"/>
            <ac:cxnSpMk id="4" creationId="{EB103E78-D553-41F1-BA26-5B1465B3CEC2}"/>
          </ac:cxnSpMkLst>
        </pc:cxnChg>
        <pc:cxnChg chg="add del mod">
          <ac:chgData name="Rebecca Larson" userId="S::rebecca.larson@ivl.se::30c46d8d-7de8-4e0f-ad92-d32f9d46e1d6" providerId="AD" clId="Web-{898D465F-807C-A63A-18DE-EAEBDE80948D}" dt="2022-03-08T11:03:23.852" v="150"/>
          <ac:cxnSpMkLst>
            <pc:docMk/>
            <pc:sldMk cId="1289347211" sldId="396"/>
            <ac:cxnSpMk id="6" creationId="{BDA9668C-5F01-4052-B75A-30C6A7CFA40C}"/>
          </ac:cxnSpMkLst>
        </pc:cxnChg>
      </pc:sldChg>
    </pc:docChg>
  </pc:docChgLst>
  <pc:docChgLst>
    <pc:chgData name="Mathias Gustavsson" userId="S::mathias.gustavsson@ivl.se::1873c054-e9b0-41fc-8eed-3e985265ddef" providerId="AD" clId="Web-{4DC96501-AA81-4B26-8519-B3C74CE982C6}"/>
    <pc:docChg chg="modSld">
      <pc:chgData name="Mathias Gustavsson" userId="S::mathias.gustavsson@ivl.se::1873c054-e9b0-41fc-8eed-3e985265ddef" providerId="AD" clId="Web-{4DC96501-AA81-4B26-8519-B3C74CE982C6}" dt="2021-05-14T11:05:20.762" v="5" actId="20577"/>
      <pc:docMkLst>
        <pc:docMk/>
      </pc:docMkLst>
      <pc:sldChg chg="modSp">
        <pc:chgData name="Mathias Gustavsson" userId="S::mathias.gustavsson@ivl.se::1873c054-e9b0-41fc-8eed-3e985265ddef" providerId="AD" clId="Web-{4DC96501-AA81-4B26-8519-B3C74CE982C6}" dt="2021-05-14T11:05:20.762" v="5" actId="20577"/>
        <pc:sldMkLst>
          <pc:docMk/>
          <pc:sldMk cId="535185135" sldId="393"/>
        </pc:sldMkLst>
        <pc:spChg chg="mod">
          <ac:chgData name="Mathias Gustavsson" userId="S::mathias.gustavsson@ivl.se::1873c054-e9b0-41fc-8eed-3e985265ddef" providerId="AD" clId="Web-{4DC96501-AA81-4B26-8519-B3C74CE982C6}" dt="2021-05-14T11:05:20.762" v="5" actId="20577"/>
          <ac:spMkLst>
            <pc:docMk/>
            <pc:sldMk cId="535185135" sldId="393"/>
            <ac:spMk id="24" creationId="{91016B59-1A4F-3647-868A-A9F9AEA791CB}"/>
          </ac:spMkLst>
        </pc:spChg>
      </pc:sldChg>
      <pc:sldChg chg="modSp">
        <pc:chgData name="Mathias Gustavsson" userId="S::mathias.gustavsson@ivl.se::1873c054-e9b0-41fc-8eed-3e985265ddef" providerId="AD" clId="Web-{4DC96501-AA81-4B26-8519-B3C74CE982C6}" dt="2021-05-14T11:04:41.074" v="3" actId="20577"/>
        <pc:sldMkLst>
          <pc:docMk/>
          <pc:sldMk cId="4181656093" sldId="394"/>
        </pc:sldMkLst>
        <pc:spChg chg="mod">
          <ac:chgData name="Mathias Gustavsson" userId="S::mathias.gustavsson@ivl.se::1873c054-e9b0-41fc-8eed-3e985265ddef" providerId="AD" clId="Web-{4DC96501-AA81-4B26-8519-B3C74CE982C6}" dt="2021-05-14T11:04:41.074" v="3" actId="20577"/>
          <ac:spMkLst>
            <pc:docMk/>
            <pc:sldMk cId="4181656093" sldId="394"/>
            <ac:spMk id="3" creationId="{2E9D6AED-FCEA-0243-931A-48AA80918FD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7A_613754F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cmpd="sng" algn="ctr">
              <a:solidFill>
                <a:srgbClr val="ED8633"/>
              </a:solidFill>
              <a:round/>
              <a:headEnd type="oval"/>
              <a:tailEnd type="oval"/>
            </a:ln>
            <a:effectLst>
              <a:outerShdw blurRad="203200" dist="254000" dir="2700000" algn="tl" rotWithShape="0">
                <a:prstClr val="black">
                  <a:alpha val="40000"/>
                </a:prstClr>
              </a:outerShdw>
            </a:effectLst>
          </c:spPr>
          <c:marker>
            <c:symbol val="none"/>
          </c:marker>
          <c:cat>
            <c:numRef>
              <c:f>Sheet1!$A$2:$A$16</c:f>
              <c:numCache>
                <c:formatCode>General</c:formatCode>
                <c:ptCount val="15"/>
                <c:pt idx="0">
                  <c:v>1990</c:v>
                </c:pt>
                <c:pt idx="5">
                  <c:v>2000</c:v>
                </c:pt>
                <c:pt idx="10">
                  <c:v>2010</c:v>
                </c:pt>
                <c:pt idx="14">
                  <c:v>2018</c:v>
                </c:pt>
              </c:numCache>
            </c:numRef>
          </c:cat>
          <c:val>
            <c:numRef>
              <c:f>Sheet1!$B$2:$B$16</c:f>
              <c:numCache>
                <c:formatCode>General</c:formatCode>
                <c:ptCount val="15"/>
                <c:pt idx="0">
                  <c:v>71185</c:v>
                </c:pt>
                <c:pt idx="1">
                  <c:v>70970</c:v>
                </c:pt>
                <c:pt idx="2">
                  <c:v>73789</c:v>
                </c:pt>
                <c:pt idx="3">
                  <c:v>77088</c:v>
                </c:pt>
                <c:pt idx="4">
                  <c:v>72549</c:v>
                </c:pt>
                <c:pt idx="5">
                  <c:v>68115</c:v>
                </c:pt>
                <c:pt idx="6">
                  <c:v>69642</c:v>
                </c:pt>
                <c:pt idx="7">
                  <c:v>69455</c:v>
                </c:pt>
                <c:pt idx="8">
                  <c:v>66247</c:v>
                </c:pt>
                <c:pt idx="9">
                  <c:v>62753</c:v>
                </c:pt>
                <c:pt idx="10">
                  <c:v>64467</c:v>
                </c:pt>
                <c:pt idx="11">
                  <c:v>57294</c:v>
                </c:pt>
                <c:pt idx="12">
                  <c:v>53846</c:v>
                </c:pt>
                <c:pt idx="13">
                  <c:v>53286</c:v>
                </c:pt>
                <c:pt idx="14">
                  <c:v>51779</c:v>
                </c:pt>
              </c:numCache>
            </c:numRef>
          </c:val>
          <c:smooth val="0"/>
          <c:extLst>
            <c:ext xmlns:c16="http://schemas.microsoft.com/office/drawing/2014/chart" uri="{C3380CC4-5D6E-409C-BE32-E72D297353CC}">
              <c16:uniqueId val="{00000000-C8C8-8044-9498-327340668906}"/>
            </c:ext>
          </c:extLst>
        </c:ser>
        <c:dLbls>
          <c:showLegendKey val="0"/>
          <c:showVal val="0"/>
          <c:showCatName val="0"/>
          <c:showSerName val="0"/>
          <c:showPercent val="0"/>
          <c:showBubbleSize val="0"/>
        </c:dLbls>
        <c:dropLines>
          <c:spPr>
            <a:ln w="9525" cap="rnd" cmpd="sng" algn="ctr">
              <a:noFill/>
              <a:round/>
            </a:ln>
            <a:effectLst/>
          </c:spPr>
        </c:dropLines>
        <c:marker val="1"/>
        <c:smooth val="0"/>
        <c:axId val="1108391887"/>
        <c:axId val="1108396895"/>
      </c:lineChart>
      <c:lineChart>
        <c:grouping val="standard"/>
        <c:varyColors val="0"/>
        <c:ser>
          <c:idx val="1"/>
          <c:order val="1"/>
          <c:tx>
            <c:strRef>
              <c:f>Sheet1!$C$1</c:f>
              <c:strCache>
                <c:ptCount val="1"/>
                <c:pt idx="0">
                  <c:v> Series 2 </c:v>
                </c:pt>
              </c:strCache>
            </c:strRef>
          </c:tx>
          <c:spPr>
            <a:ln w="38100" cap="rnd" cmpd="sng" algn="ctr">
              <a:solidFill>
                <a:srgbClr val="005293"/>
              </a:solidFill>
              <a:round/>
              <a:headEnd type="oval"/>
              <a:tailEnd type="oval"/>
            </a:ln>
            <a:effectLst>
              <a:outerShdw blurRad="177800" dist="381000" dir="2700000" sx="95000" sy="95000" algn="tl" rotWithShape="0">
                <a:prstClr val="black">
                  <a:alpha val="40000"/>
                </a:prstClr>
              </a:outerShdw>
            </a:effectLst>
          </c:spPr>
          <c:marker>
            <c:symbol val="none"/>
          </c:marker>
          <c:cat>
            <c:numRef>
              <c:f>Sheet1!$A$2:$A$16</c:f>
              <c:numCache>
                <c:formatCode>General</c:formatCode>
                <c:ptCount val="15"/>
                <c:pt idx="0">
                  <c:v>1990</c:v>
                </c:pt>
                <c:pt idx="5">
                  <c:v>2000</c:v>
                </c:pt>
                <c:pt idx="10">
                  <c:v>2010</c:v>
                </c:pt>
                <c:pt idx="14">
                  <c:v>2018</c:v>
                </c:pt>
              </c:numCache>
            </c:numRef>
          </c:cat>
          <c:val>
            <c:numRef>
              <c:f>Sheet1!$C$2:$C$16</c:f>
              <c:numCache>
                <c:formatCode>0.0</c:formatCode>
                <c:ptCount val="15"/>
                <c:pt idx="0">
                  <c:v>2611.9</c:v>
                </c:pt>
                <c:pt idx="1">
                  <c:v>2560</c:v>
                </c:pt>
                <c:pt idx="2">
                  <c:v>2615.1</c:v>
                </c:pt>
                <c:pt idx="3">
                  <c:v>2763.6</c:v>
                </c:pt>
                <c:pt idx="4">
                  <c:v>2970.6</c:v>
                </c:pt>
                <c:pt idx="5">
                  <c:v>3249.7</c:v>
                </c:pt>
                <c:pt idx="6">
                  <c:v>3369.8</c:v>
                </c:pt>
                <c:pt idx="7">
                  <c:v>3594.5</c:v>
                </c:pt>
                <c:pt idx="8">
                  <c:v>3868.9</c:v>
                </c:pt>
                <c:pt idx="9">
                  <c:v>3991.9</c:v>
                </c:pt>
                <c:pt idx="10">
                  <c:v>4059.4</c:v>
                </c:pt>
                <c:pt idx="11">
                  <c:v>4156.8999999999996</c:v>
                </c:pt>
                <c:pt idx="12">
                  <c:v>4317.5</c:v>
                </c:pt>
                <c:pt idx="13">
                  <c:v>4617.2</c:v>
                </c:pt>
                <c:pt idx="14">
                  <c:v>4833.8</c:v>
                </c:pt>
              </c:numCache>
            </c:numRef>
          </c:val>
          <c:smooth val="0"/>
          <c:extLst>
            <c:ext xmlns:c16="http://schemas.microsoft.com/office/drawing/2014/chart" uri="{C3380CC4-5D6E-409C-BE32-E72D297353CC}">
              <c16:uniqueId val="{00000001-C8C8-8044-9498-327340668906}"/>
            </c:ext>
          </c:extLst>
        </c:ser>
        <c:dLbls>
          <c:showLegendKey val="0"/>
          <c:showVal val="0"/>
          <c:showCatName val="0"/>
          <c:showSerName val="0"/>
          <c:showPercent val="0"/>
          <c:showBubbleSize val="0"/>
        </c:dLbls>
        <c:marker val="1"/>
        <c:smooth val="0"/>
        <c:axId val="662121472"/>
        <c:axId val="662121144"/>
      </c:lineChart>
      <c:catAx>
        <c:axId val="1108391887"/>
        <c:scaling>
          <c:orientation val="minMax"/>
        </c:scaling>
        <c:delete val="0"/>
        <c:axPos val="b"/>
        <c:numFmt formatCode="General" sourceLinked="1"/>
        <c:majorTickMark val="out"/>
        <c:minorTickMark val="none"/>
        <c:tickLblPos val="nextTo"/>
        <c:spPr>
          <a:noFill/>
          <a:ln w="3175" cap="flat" cmpd="sng" algn="ctr">
            <a:solidFill>
              <a:schemeClr val="tx2">
                <a:lumMod val="50000"/>
              </a:schemeClr>
            </a:solidFill>
            <a:round/>
          </a:ln>
          <a:effectLst/>
        </c:spPr>
        <c:txPr>
          <a:bodyPr rot="-60000000" spcFirstLastPara="1" vertOverflow="ellipsis" vert="horz" wrap="square" anchor="ctr" anchorCtr="1"/>
          <a:lstStyle/>
          <a:p>
            <a:pPr>
              <a:defRPr sz="1200" b="0" i="0" u="none" strike="noStrike" kern="1200" spc="20" baseline="0">
                <a:solidFill>
                  <a:schemeClr val="tx2">
                    <a:lumMod val="50000"/>
                  </a:schemeClr>
                </a:solidFill>
                <a:latin typeface="Sweden Sans" panose="02000000000000000000" pitchFamily="2" charset="77"/>
                <a:ea typeface="Open Sans" panose="020B0606030504020204" pitchFamily="34" charset="0"/>
                <a:cs typeface="Open Sans" panose="020B0606030504020204" pitchFamily="34" charset="0"/>
              </a:defRPr>
            </a:pPr>
            <a:endParaRPr lang="sv-SE"/>
          </a:p>
        </c:txPr>
        <c:crossAx val="1108396895"/>
        <c:crosses val="autoZero"/>
        <c:auto val="1"/>
        <c:lblAlgn val="ctr"/>
        <c:lblOffset val="100"/>
        <c:noMultiLvlLbl val="0"/>
      </c:catAx>
      <c:valAx>
        <c:axId val="1108396895"/>
        <c:scaling>
          <c:orientation val="minMax"/>
          <c:max val="80000"/>
        </c:scaling>
        <c:delete val="0"/>
        <c:axPos val="l"/>
        <c:title>
          <c:tx>
            <c:rich>
              <a:bodyPr rot="-5400000" spcFirstLastPara="1" vertOverflow="ellipsis" vert="horz" wrap="square" anchor="ctr" anchorCtr="1"/>
              <a:lstStyle/>
              <a:p>
                <a:pPr>
                  <a:defRPr sz="1200" b="0" i="0" u="none" strike="noStrike" kern="1200" cap="all" baseline="0">
                    <a:solidFill>
                      <a:schemeClr val="tx2">
                        <a:lumMod val="50000"/>
                      </a:schemeClr>
                    </a:solidFill>
                    <a:latin typeface="Sweden Sans" panose="02000000000000000000" pitchFamily="2" charset="77"/>
                    <a:ea typeface="Open Sans" panose="020B0606030504020204" pitchFamily="34" charset="0"/>
                    <a:cs typeface="Open Sans" panose="020B0606030504020204" pitchFamily="34" charset="0"/>
                  </a:defRPr>
                </a:pPr>
                <a:r>
                  <a:rPr lang="sv-SE" sz="1200" err="1">
                    <a:solidFill>
                      <a:schemeClr val="tx2">
                        <a:lumMod val="50000"/>
                      </a:schemeClr>
                    </a:solidFill>
                    <a:latin typeface="Sweden Sans" panose="02000000000000000000" pitchFamily="2" charset="77"/>
                  </a:rPr>
                  <a:t>Thousand</a:t>
                </a:r>
                <a:r>
                  <a:rPr lang="sv-SE" sz="1200" baseline="0">
                    <a:solidFill>
                      <a:schemeClr val="tx2">
                        <a:lumMod val="50000"/>
                      </a:schemeClr>
                    </a:solidFill>
                    <a:latin typeface="Sweden Sans" panose="02000000000000000000" pitchFamily="2" charset="77"/>
                  </a:rPr>
                  <a:t> </a:t>
                </a:r>
                <a:r>
                  <a:rPr lang="sv-SE" sz="1200" baseline="0" err="1">
                    <a:solidFill>
                      <a:schemeClr val="tx2">
                        <a:lumMod val="50000"/>
                      </a:schemeClr>
                    </a:solidFill>
                    <a:latin typeface="Sweden Sans" panose="02000000000000000000" pitchFamily="2" charset="77"/>
                  </a:rPr>
                  <a:t>tonnes</a:t>
                </a:r>
                <a:r>
                  <a:rPr lang="sv-SE" sz="1200" baseline="0">
                    <a:solidFill>
                      <a:schemeClr val="tx2">
                        <a:lumMod val="50000"/>
                      </a:schemeClr>
                    </a:solidFill>
                    <a:latin typeface="Sweden Sans" panose="02000000000000000000" pitchFamily="2" charset="77"/>
                  </a:rPr>
                  <a:t> CO</a:t>
                </a:r>
                <a:r>
                  <a:rPr lang="sv-SE" sz="1200" baseline="-25000">
                    <a:solidFill>
                      <a:schemeClr val="tx2">
                        <a:lumMod val="50000"/>
                      </a:schemeClr>
                    </a:solidFill>
                    <a:latin typeface="Sweden Sans" panose="02000000000000000000" pitchFamily="2" charset="77"/>
                  </a:rPr>
                  <a:t>2</a:t>
                </a:r>
                <a:r>
                  <a:rPr lang="sv-SE" sz="1200" baseline="0">
                    <a:solidFill>
                      <a:schemeClr val="tx2">
                        <a:lumMod val="50000"/>
                      </a:schemeClr>
                    </a:solidFill>
                    <a:latin typeface="Sweden Sans" panose="02000000000000000000" pitchFamily="2" charset="77"/>
                  </a:rPr>
                  <a:t>e</a:t>
                </a:r>
                <a:endParaRPr lang="sv-SE" sz="1200" baseline="-25000">
                  <a:solidFill>
                    <a:schemeClr val="tx2">
                      <a:lumMod val="50000"/>
                    </a:schemeClr>
                  </a:solidFill>
                  <a:latin typeface="Sweden Sans" panose="02000000000000000000" pitchFamily="2" charset="77"/>
                </a:endParaRPr>
              </a:p>
            </c:rich>
          </c:tx>
          <c:layout>
            <c:manualLayout>
              <c:xMode val="edge"/>
              <c:yMode val="edge"/>
              <c:x val="2.1475756491977451E-3"/>
              <c:y val="0.20123119790826668"/>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2">
                      <a:lumMod val="50000"/>
                    </a:schemeClr>
                  </a:solidFill>
                  <a:latin typeface="Sweden Sans" panose="02000000000000000000" pitchFamily="2" charset="77"/>
                  <a:ea typeface="Open Sans" panose="020B0606030504020204" pitchFamily="34" charset="0"/>
                  <a:cs typeface="Open Sans" panose="020B0606030504020204" pitchFamily="34" charset="0"/>
                </a:defRPr>
              </a:pPr>
              <a:endParaRPr lang="sv-S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spc="20" baseline="0">
                <a:solidFill>
                  <a:schemeClr val="tx2">
                    <a:lumMod val="50000"/>
                  </a:schemeClr>
                </a:solidFill>
                <a:latin typeface="Sweden Sans" panose="02000000000000000000" pitchFamily="2" charset="77"/>
                <a:ea typeface="Open Sans" panose="020B0606030504020204" pitchFamily="34" charset="0"/>
                <a:cs typeface="Open Sans" panose="020B0606030504020204" pitchFamily="34" charset="0"/>
              </a:defRPr>
            </a:pPr>
            <a:endParaRPr lang="sv-SE"/>
          </a:p>
        </c:txPr>
        <c:crossAx val="1108391887"/>
        <c:crosses val="autoZero"/>
        <c:crossBetween val="between"/>
      </c:valAx>
      <c:valAx>
        <c:axId val="662121144"/>
        <c:scaling>
          <c:orientation val="minMax"/>
          <c:max val="5000"/>
        </c:scaling>
        <c:delete val="0"/>
        <c:axPos val="r"/>
        <c:majorGridlines>
          <c:spPr>
            <a:ln>
              <a:solidFill>
                <a:schemeClr val="dk1">
                  <a:lumMod val="35000"/>
                  <a:lumOff val="65000"/>
                  <a:alpha val="32000"/>
                </a:schemeClr>
              </a:solidFill>
            </a:ln>
            <a:effectLst/>
          </c:spPr>
        </c:majorGridlines>
        <c:title>
          <c:tx>
            <c:rich>
              <a:bodyPr rot="-5400000" spcFirstLastPara="1" vertOverflow="ellipsis" vert="horz" wrap="square" anchor="ctr" anchorCtr="1"/>
              <a:lstStyle/>
              <a:p>
                <a:pPr>
                  <a:defRPr sz="1200" b="0" i="0" u="none" strike="noStrike" kern="1200" cap="all" baseline="0">
                    <a:solidFill>
                      <a:schemeClr val="tx2">
                        <a:lumMod val="50000"/>
                      </a:schemeClr>
                    </a:solidFill>
                    <a:latin typeface="Sweden Sans" panose="02000000000000000000" pitchFamily="2" charset="77"/>
                    <a:ea typeface="Open Sans" panose="020B0606030504020204" pitchFamily="34" charset="0"/>
                    <a:cs typeface="Open Sans" panose="020B0606030504020204" pitchFamily="34" charset="0"/>
                  </a:defRPr>
                </a:pPr>
                <a:r>
                  <a:rPr lang="sv-SE" sz="1200">
                    <a:solidFill>
                      <a:schemeClr val="tx2">
                        <a:lumMod val="50000"/>
                      </a:schemeClr>
                    </a:solidFill>
                    <a:latin typeface="Sweden Sans" panose="02000000000000000000" pitchFamily="2" charset="77"/>
                  </a:rPr>
                  <a:t>GDP Billion SEK</a:t>
                </a:r>
              </a:p>
            </c:rich>
          </c:tx>
          <c:layout>
            <c:manualLayout>
              <c:xMode val="edge"/>
              <c:yMode val="edge"/>
              <c:x val="0.97711706589004399"/>
              <c:y val="0.38787632933719973"/>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2">
                      <a:lumMod val="50000"/>
                    </a:schemeClr>
                  </a:solidFill>
                  <a:latin typeface="Sweden Sans" panose="02000000000000000000" pitchFamily="2" charset="77"/>
                  <a:ea typeface="Open Sans" panose="020B0606030504020204" pitchFamily="34" charset="0"/>
                  <a:cs typeface="Open Sans" panose="020B0606030504020204" pitchFamily="34" charset="0"/>
                </a:defRPr>
              </a:pPr>
              <a:endParaRPr lang="sv-SE"/>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spc="20" baseline="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662121472"/>
        <c:crosses val="max"/>
        <c:crossBetween val="between"/>
        <c:majorUnit val="1000"/>
      </c:valAx>
      <c:catAx>
        <c:axId val="662121472"/>
        <c:scaling>
          <c:orientation val="minMax"/>
        </c:scaling>
        <c:delete val="1"/>
        <c:axPos val="b"/>
        <c:numFmt formatCode="General" sourceLinked="1"/>
        <c:majorTickMark val="out"/>
        <c:minorTickMark val="none"/>
        <c:tickLblPos val="nextTo"/>
        <c:crossAx val="6621211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11BC-60D8-7142-8882-DCFDAE82BE54}" type="datetimeFigureOut">
              <a:rPr lang="sv-SE" smtClean="0"/>
              <a:t>2022-03-08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D010E-9791-3743-AC3B-2AEF7C13549E}" type="slidenum">
              <a:rPr lang="sv-SE" smtClean="0"/>
              <a:t>‹#›</a:t>
            </a:fld>
            <a:endParaRPr lang="sv-SE"/>
          </a:p>
        </p:txBody>
      </p:sp>
    </p:spTree>
    <p:extLst>
      <p:ext uri="{BB962C8B-B14F-4D97-AF65-F5344CB8AC3E}">
        <p14:creationId xmlns:p14="http://schemas.microsoft.com/office/powerpoint/2010/main" val="8627979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F9D010E-9791-3743-AC3B-2AEF7C13549E}" type="slidenum">
              <a:rPr lang="sv-SE" smtClean="0"/>
              <a:t>1</a:t>
            </a:fld>
            <a:endParaRPr lang="sv-SE"/>
          </a:p>
        </p:txBody>
      </p:sp>
    </p:spTree>
    <p:extLst>
      <p:ext uri="{BB962C8B-B14F-4D97-AF65-F5344CB8AC3E}">
        <p14:creationId xmlns:p14="http://schemas.microsoft.com/office/powerpoint/2010/main" val="276122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t>… and </a:t>
            </a:r>
            <a:r>
              <a:rPr lang="sv-SE" err="1"/>
              <a:t>you</a:t>
            </a:r>
            <a:r>
              <a:rPr lang="sv-SE"/>
              <a:t> </a:t>
            </a:r>
            <a:r>
              <a:rPr lang="sv-SE" err="1"/>
              <a:t>can</a:t>
            </a:r>
            <a:r>
              <a:rPr lang="sv-SE"/>
              <a:t> </a:t>
            </a:r>
            <a:r>
              <a:rPr lang="sv-SE" err="1"/>
              <a:t>see</a:t>
            </a:r>
            <a:r>
              <a:rPr lang="sv-SE"/>
              <a:t> the </a:t>
            </a:r>
            <a:r>
              <a:rPr lang="sv-SE" err="1"/>
              <a:t>locations</a:t>
            </a:r>
            <a:r>
              <a:rPr lang="sv-SE"/>
              <a:t> </a:t>
            </a:r>
            <a:r>
              <a:rPr lang="sv-SE" err="1"/>
              <a:t>of</a:t>
            </a:r>
            <a:r>
              <a:rPr lang="sv-SE"/>
              <a:t> the </a:t>
            </a:r>
            <a:r>
              <a:rPr lang="sv-SE" err="1"/>
              <a:t>offices</a:t>
            </a:r>
            <a:r>
              <a:rPr lang="sv-SE"/>
              <a:t> on </a:t>
            </a:r>
            <a:r>
              <a:rPr lang="sv-SE" err="1"/>
              <a:t>this</a:t>
            </a:r>
            <a:r>
              <a:rPr lang="sv-SE"/>
              <a:t> </a:t>
            </a:r>
            <a:r>
              <a:rPr lang="sv-SE" err="1"/>
              <a:t>picture</a:t>
            </a:r>
            <a:r>
              <a:rPr lang="sv-SE"/>
              <a:t>.</a:t>
            </a:r>
            <a:endParaRPr lang="en-GB"/>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12</a:t>
            </a:fld>
            <a:endParaRPr lang="sv-SE"/>
          </a:p>
        </p:txBody>
      </p:sp>
    </p:spTree>
    <p:extLst>
      <p:ext uri="{BB962C8B-B14F-4D97-AF65-F5344CB8AC3E}">
        <p14:creationId xmlns:p14="http://schemas.microsoft.com/office/powerpoint/2010/main" val="1911368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t>Smart City Sweden is </a:t>
            </a:r>
            <a:r>
              <a:rPr lang="sv-SE" err="1"/>
              <a:t>with</a:t>
            </a:r>
            <a:r>
              <a:rPr lang="sv-SE"/>
              <a:t> </a:t>
            </a:r>
            <a:r>
              <a:rPr lang="sv-SE" err="1"/>
              <a:t>you</a:t>
            </a:r>
            <a:r>
              <a:rPr lang="sv-SE"/>
              <a:t> all the </a:t>
            </a:r>
            <a:r>
              <a:rPr lang="sv-SE" err="1"/>
              <a:t>way</a:t>
            </a:r>
            <a:r>
              <a:rPr lang="sv-SE"/>
              <a:t>. </a:t>
            </a:r>
            <a:r>
              <a:rPr lang="sv-SE" err="1"/>
              <a:t>We</a:t>
            </a:r>
            <a:r>
              <a:rPr lang="sv-SE"/>
              <a:t> </a:t>
            </a:r>
            <a:r>
              <a:rPr lang="sv-SE" err="1"/>
              <a:t>can</a:t>
            </a:r>
            <a:r>
              <a:rPr lang="sv-SE"/>
              <a:t> </a:t>
            </a:r>
            <a:r>
              <a:rPr lang="sv-SE" err="1"/>
              <a:t>help</a:t>
            </a:r>
            <a:r>
              <a:rPr lang="sv-SE"/>
              <a:t> to match </a:t>
            </a:r>
            <a:r>
              <a:rPr lang="sv-SE" err="1"/>
              <a:t>you</a:t>
            </a:r>
            <a:r>
              <a:rPr lang="sv-SE"/>
              <a:t> </a:t>
            </a:r>
            <a:r>
              <a:rPr lang="sv-SE" err="1"/>
              <a:t>with</a:t>
            </a:r>
            <a:r>
              <a:rPr lang="sv-SE"/>
              <a:t> experts and </a:t>
            </a:r>
            <a:r>
              <a:rPr lang="sv-SE" err="1"/>
              <a:t>companies</a:t>
            </a:r>
            <a:r>
              <a:rPr lang="sv-SE"/>
              <a:t> in </a:t>
            </a:r>
            <a:r>
              <a:rPr lang="sv-SE" err="1"/>
              <a:t>your</a:t>
            </a:r>
            <a:r>
              <a:rPr lang="sv-SE"/>
              <a:t> area </a:t>
            </a:r>
            <a:r>
              <a:rPr lang="sv-SE" err="1"/>
              <a:t>of</a:t>
            </a:r>
            <a:r>
              <a:rPr lang="sv-SE"/>
              <a:t> </a:t>
            </a:r>
            <a:r>
              <a:rPr lang="sv-SE" err="1"/>
              <a:t>interest</a:t>
            </a:r>
            <a:r>
              <a:rPr lang="sv-SE"/>
              <a:t>. </a:t>
            </a:r>
            <a:r>
              <a:rPr lang="sv-SE" err="1"/>
              <a:t>After</a:t>
            </a:r>
            <a:r>
              <a:rPr lang="sv-SE"/>
              <a:t> the visit, </a:t>
            </a:r>
            <a:r>
              <a:rPr lang="sv-SE" err="1"/>
              <a:t>we</a:t>
            </a:r>
            <a:r>
              <a:rPr lang="sv-SE"/>
              <a:t> </a:t>
            </a:r>
            <a:r>
              <a:rPr lang="sv-SE" err="1"/>
              <a:t>will</a:t>
            </a:r>
            <a:r>
              <a:rPr lang="sv-SE"/>
              <a:t> </a:t>
            </a:r>
            <a:r>
              <a:rPr lang="sv-SE" err="1"/>
              <a:t>help</a:t>
            </a:r>
            <a:r>
              <a:rPr lang="sv-SE"/>
              <a:t> </a:t>
            </a:r>
            <a:r>
              <a:rPr lang="sv-SE" err="1"/>
              <a:t>you</a:t>
            </a:r>
            <a:r>
              <a:rPr lang="sv-SE"/>
              <a:t> on to the </a:t>
            </a:r>
            <a:r>
              <a:rPr lang="sv-SE" err="1"/>
              <a:t>next</a:t>
            </a:r>
            <a:r>
              <a:rPr lang="sv-SE"/>
              <a:t> step, </a:t>
            </a:r>
            <a:r>
              <a:rPr lang="sv-SE" err="1"/>
              <a:t>wether</a:t>
            </a:r>
            <a:r>
              <a:rPr lang="sv-SE"/>
              <a:t> it is a new meeting to </a:t>
            </a:r>
            <a:r>
              <a:rPr lang="sv-SE" err="1"/>
              <a:t>learn</a:t>
            </a:r>
            <a:r>
              <a:rPr lang="sv-SE"/>
              <a:t> </a:t>
            </a:r>
            <a:r>
              <a:rPr lang="sv-SE" err="1"/>
              <a:t>more</a:t>
            </a:r>
            <a:r>
              <a:rPr lang="sv-SE"/>
              <a:t> </a:t>
            </a:r>
            <a:r>
              <a:rPr lang="sv-SE" err="1"/>
              <a:t>about</a:t>
            </a:r>
            <a:r>
              <a:rPr lang="sv-SE"/>
              <a:t> </a:t>
            </a:r>
            <a:r>
              <a:rPr lang="sv-SE" err="1"/>
              <a:t>your</a:t>
            </a:r>
            <a:r>
              <a:rPr lang="sv-SE"/>
              <a:t> </a:t>
            </a:r>
            <a:r>
              <a:rPr lang="sv-SE" err="1"/>
              <a:t>needs</a:t>
            </a:r>
            <a:r>
              <a:rPr lang="sv-SE"/>
              <a:t> or a pre-</a:t>
            </a:r>
            <a:r>
              <a:rPr lang="sv-SE" err="1"/>
              <a:t>study</a:t>
            </a:r>
            <a:r>
              <a:rPr lang="sv-SE"/>
              <a:t> in </a:t>
            </a:r>
            <a:r>
              <a:rPr lang="sv-SE" err="1"/>
              <a:t>your</a:t>
            </a:r>
            <a:r>
              <a:rPr lang="sv-SE"/>
              <a:t> </a:t>
            </a:r>
            <a:r>
              <a:rPr lang="sv-SE" err="1"/>
              <a:t>local</a:t>
            </a:r>
            <a:r>
              <a:rPr lang="sv-SE"/>
              <a:t> </a:t>
            </a:r>
            <a:r>
              <a:rPr lang="sv-SE" err="1"/>
              <a:t>context</a:t>
            </a:r>
            <a:r>
              <a:rPr lang="sv-SE"/>
              <a:t>. </a:t>
            </a:r>
            <a:endParaRPr lang="en-GB"/>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14</a:t>
            </a:fld>
            <a:endParaRPr lang="sv-SE"/>
          </a:p>
        </p:txBody>
      </p:sp>
    </p:spTree>
    <p:extLst>
      <p:ext uri="{BB962C8B-B14F-4D97-AF65-F5344CB8AC3E}">
        <p14:creationId xmlns:p14="http://schemas.microsoft.com/office/powerpoint/2010/main" val="404213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800"/>
              </a:spcBef>
              <a:spcAft>
                <a:spcPts val="0"/>
              </a:spcAft>
              <a:buClrTx/>
              <a:buSzTx/>
              <a:buFontTx/>
              <a:buNone/>
              <a:tabLst/>
              <a:defRPr/>
            </a:pP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Since</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1990, the Swedish CO2 emissions has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decreased</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by 27 % (2018). A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big</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part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of</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that</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is the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reduction</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from the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elctrical</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and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heating</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sectors</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that</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are</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now</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almost</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fossil-</a:t>
            </a:r>
            <a:r>
              <a:rPr lang="sv-SE" sz="90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free</a:t>
            </a:r>
            <a:r>
              <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defTabSz="1828800" eaLnBrk="1" fontAlgn="auto" latinLnBrk="0" hangingPunct="1">
              <a:lnSpc>
                <a:spcPct val="100000"/>
              </a:lnSpc>
              <a:spcBef>
                <a:spcPts val="800"/>
              </a:spcBef>
              <a:spcAft>
                <a:spcPts val="0"/>
              </a:spcAft>
              <a:buClrTx/>
              <a:buSzTx/>
              <a:buFontTx/>
              <a:buNone/>
              <a:tabLst/>
              <a:defRPr/>
            </a:pPr>
            <a:endParaRPr lang="sv-SE" sz="90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a:t>The reduction of co2 emissions is still going slow to reach the goals set up, but the reduction has not led to a reduction in GDP. On the contrary, Sweden has increased GDP by 85 % at the same time as CO2 emissions have gone down. </a:t>
            </a:r>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3</a:t>
            </a:fld>
            <a:endParaRPr lang="sv-SE"/>
          </a:p>
        </p:txBody>
      </p:sp>
    </p:spTree>
    <p:extLst>
      <p:ext uri="{BB962C8B-B14F-4D97-AF65-F5344CB8AC3E}">
        <p14:creationId xmlns:p14="http://schemas.microsoft.com/office/powerpoint/2010/main" val="192299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sv-SE" dirty="0"/>
              <a:t>In the </a:t>
            </a:r>
            <a:r>
              <a:rPr lang="sv-SE" dirty="0" err="1"/>
              <a:t>latest</a:t>
            </a:r>
            <a:r>
              <a:rPr lang="sv-SE" dirty="0"/>
              <a:t> </a:t>
            </a:r>
            <a:r>
              <a:rPr lang="sv-SE" dirty="0" err="1"/>
              <a:t>Sustainable</a:t>
            </a:r>
            <a:r>
              <a:rPr lang="sv-SE" dirty="0"/>
              <a:t> </a:t>
            </a:r>
            <a:r>
              <a:rPr lang="sv-SE" dirty="0" err="1"/>
              <a:t>Development</a:t>
            </a:r>
            <a:r>
              <a:rPr lang="sv-SE" dirty="0"/>
              <a:t> </a:t>
            </a:r>
            <a:r>
              <a:rPr lang="sv-SE" dirty="0" err="1"/>
              <a:t>Report</a:t>
            </a:r>
            <a:r>
              <a:rPr lang="sv-SE" dirty="0"/>
              <a:t>, Sweden </a:t>
            </a:r>
            <a:r>
              <a:rPr lang="sv-SE" dirty="0" err="1"/>
              <a:t>was</a:t>
            </a:r>
            <a:r>
              <a:rPr lang="sv-SE" dirty="0"/>
              <a:t> </a:t>
            </a:r>
            <a:r>
              <a:rPr lang="sv-SE" dirty="0" err="1"/>
              <a:t>ranked</a:t>
            </a:r>
            <a:r>
              <a:rPr lang="sv-SE" dirty="0"/>
              <a:t> nr 2 in </a:t>
            </a:r>
            <a:r>
              <a:rPr lang="sv-SE" dirty="0" err="1"/>
              <a:t>reaching</a:t>
            </a:r>
            <a:r>
              <a:rPr lang="sv-SE" dirty="0"/>
              <a:t> the Global </a:t>
            </a:r>
            <a:r>
              <a:rPr lang="sv-SE" dirty="0" err="1"/>
              <a:t>Goals</a:t>
            </a:r>
            <a:r>
              <a:rPr lang="sv-SE" dirty="0"/>
              <a:t> </a:t>
            </a:r>
            <a:r>
              <a:rPr lang="sv-SE" dirty="0" err="1"/>
              <a:t>out</a:t>
            </a:r>
            <a:r>
              <a:rPr lang="sv-SE" dirty="0"/>
              <a:t> </a:t>
            </a:r>
            <a:r>
              <a:rPr lang="sv-SE" dirty="0" err="1"/>
              <a:t>of</a:t>
            </a:r>
            <a:r>
              <a:rPr lang="sv-SE" dirty="0"/>
              <a:t> 165 </a:t>
            </a:r>
            <a:r>
              <a:rPr lang="sv-SE" dirty="0" err="1"/>
              <a:t>countries</a:t>
            </a:r>
            <a:r>
              <a:rPr lang="sv-SE" dirty="0"/>
              <a:t>. Sweden </a:t>
            </a:r>
            <a:r>
              <a:rPr lang="sv-SE" dirty="0" err="1"/>
              <a:t>ranked</a:t>
            </a:r>
            <a:r>
              <a:rPr lang="sv-SE" dirty="0"/>
              <a:t> </a:t>
            </a:r>
            <a:r>
              <a:rPr lang="sv-SE" dirty="0" err="1"/>
              <a:t>high</a:t>
            </a:r>
            <a:r>
              <a:rPr lang="sv-SE" dirty="0"/>
              <a:t> in </a:t>
            </a:r>
            <a:r>
              <a:rPr lang="sv-SE" dirty="0" err="1"/>
              <a:t>goals</a:t>
            </a:r>
            <a:r>
              <a:rPr lang="sv-SE" dirty="0"/>
              <a:t> </a:t>
            </a:r>
            <a:r>
              <a:rPr lang="sv-SE" dirty="0" err="1"/>
              <a:t>such</a:t>
            </a:r>
            <a:r>
              <a:rPr lang="sv-SE" dirty="0"/>
              <a:t> as gender </a:t>
            </a:r>
            <a:r>
              <a:rPr lang="sv-SE" dirty="0" err="1"/>
              <a:t>equality</a:t>
            </a:r>
            <a:r>
              <a:rPr lang="sv-SE" dirty="0"/>
              <a:t> (5), </a:t>
            </a:r>
            <a:r>
              <a:rPr lang="sv-SE" dirty="0" err="1"/>
              <a:t>affordable</a:t>
            </a:r>
            <a:r>
              <a:rPr lang="sv-SE" dirty="0"/>
              <a:t> and </a:t>
            </a:r>
            <a:r>
              <a:rPr lang="sv-SE" dirty="0" err="1"/>
              <a:t>clean</a:t>
            </a:r>
            <a:r>
              <a:rPr lang="sv-SE" dirty="0"/>
              <a:t> </a:t>
            </a:r>
            <a:r>
              <a:rPr lang="sv-SE" dirty="0" err="1"/>
              <a:t>energy</a:t>
            </a:r>
            <a:r>
              <a:rPr lang="sv-SE" dirty="0"/>
              <a:t> (7) and </a:t>
            </a:r>
            <a:r>
              <a:rPr lang="sv-SE" dirty="0" err="1"/>
              <a:t>Sustainable</a:t>
            </a:r>
            <a:r>
              <a:rPr lang="sv-SE" dirty="0"/>
              <a:t> </a:t>
            </a:r>
            <a:r>
              <a:rPr lang="sv-SE" dirty="0" err="1"/>
              <a:t>cities</a:t>
            </a:r>
            <a:r>
              <a:rPr lang="sv-SE" dirty="0"/>
              <a:t> and </a:t>
            </a:r>
            <a:r>
              <a:rPr lang="sv-SE" dirty="0" err="1"/>
              <a:t>communities</a:t>
            </a:r>
            <a:r>
              <a:rPr lang="sv-SE" dirty="0"/>
              <a:t>, </a:t>
            </a:r>
            <a:r>
              <a:rPr lang="sv-SE" dirty="0" err="1"/>
              <a:t>but</a:t>
            </a:r>
            <a:r>
              <a:rPr lang="sv-SE" dirty="0"/>
              <a:t> still face </a:t>
            </a:r>
            <a:r>
              <a:rPr lang="sv-SE" dirty="0" err="1"/>
              <a:t>challenges</a:t>
            </a:r>
            <a:r>
              <a:rPr lang="sv-SE" dirty="0"/>
              <a:t> </a:t>
            </a:r>
            <a:r>
              <a:rPr lang="sv-SE" dirty="0" err="1"/>
              <a:t>reaching</a:t>
            </a:r>
            <a:r>
              <a:rPr lang="sv-SE" dirty="0"/>
              <a:t>  </a:t>
            </a:r>
            <a:r>
              <a:rPr lang="sv-SE" dirty="0" err="1"/>
              <a:t>goals</a:t>
            </a:r>
            <a:r>
              <a:rPr lang="sv-SE" dirty="0"/>
              <a:t> </a:t>
            </a:r>
            <a:r>
              <a:rPr lang="sv-SE" dirty="0" err="1"/>
              <a:t>such</a:t>
            </a:r>
            <a:r>
              <a:rPr lang="sv-SE" dirty="0"/>
              <a:t> as </a:t>
            </a:r>
            <a:r>
              <a:rPr lang="sv-SE" dirty="0" err="1"/>
              <a:t>Sustainable</a:t>
            </a:r>
            <a:r>
              <a:rPr lang="sv-SE" dirty="0"/>
              <a:t> </a:t>
            </a:r>
            <a:r>
              <a:rPr lang="sv-SE" dirty="0" err="1"/>
              <a:t>consumption</a:t>
            </a:r>
            <a:r>
              <a:rPr lang="sv-SE" dirty="0"/>
              <a:t> (12) and </a:t>
            </a:r>
            <a:r>
              <a:rPr lang="sv-SE" dirty="0" err="1"/>
              <a:t>life</a:t>
            </a:r>
            <a:r>
              <a:rPr lang="sv-SE" dirty="0"/>
              <a:t> </a:t>
            </a:r>
            <a:r>
              <a:rPr lang="sv-SE" dirty="0" err="1"/>
              <a:t>below</a:t>
            </a:r>
            <a:r>
              <a:rPr lang="sv-SE" dirty="0"/>
              <a:t> </a:t>
            </a:r>
            <a:r>
              <a:rPr lang="sv-SE" dirty="0" err="1"/>
              <a:t>water</a:t>
            </a:r>
            <a:r>
              <a:rPr lang="sv-SE" dirty="0"/>
              <a:t> (14).</a:t>
            </a:r>
            <a:endParaRPr lang="en-GB" dirty="0"/>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4</a:t>
            </a:fld>
            <a:endParaRPr lang="sv-SE"/>
          </a:p>
        </p:txBody>
      </p:sp>
    </p:spTree>
    <p:extLst>
      <p:ext uri="{BB962C8B-B14F-4D97-AF65-F5344CB8AC3E}">
        <p14:creationId xmlns:p14="http://schemas.microsoft.com/office/powerpoint/2010/main" val="286566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5</a:t>
            </a:fld>
            <a:endParaRPr lang="sv-SE"/>
          </a:p>
        </p:txBody>
      </p:sp>
    </p:spTree>
    <p:extLst>
      <p:ext uri="{BB962C8B-B14F-4D97-AF65-F5344CB8AC3E}">
        <p14:creationId xmlns:p14="http://schemas.microsoft.com/office/powerpoint/2010/main" val="1578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900" b="0" i="0" u="none" strike="noStrike" kern="1200">
                <a:solidFill>
                  <a:schemeClr val="tx1"/>
                </a:solidFill>
                <a:effectLst/>
                <a:latin typeface="+mn-lt"/>
                <a:ea typeface="+mn-ea"/>
                <a:cs typeface="+mn-cs"/>
                <a:sym typeface="Times New Roman"/>
              </a:rPr>
              <a:t>Sweden is well-known for our many innovations – both products and business ideas </a:t>
            </a:r>
            <a:r>
              <a:rPr lang="en-US" sz="900" b="0" i="0" kern="1200">
                <a:solidFill>
                  <a:schemeClr val="tx1"/>
                </a:solidFill>
                <a:effectLst/>
                <a:latin typeface="+mn-lt"/>
                <a:ea typeface="+mn-ea"/>
                <a:cs typeface="+mn-cs"/>
                <a:sym typeface="Times New Roman"/>
              </a:rPr>
              <a:t>​</a:t>
            </a:r>
          </a:p>
          <a:p>
            <a:pPr rtl="0" fontAlgn="base"/>
            <a:endParaRPr lang="en-US" sz="900" b="0" i="0" kern="1200">
              <a:solidFill>
                <a:schemeClr val="tx1"/>
              </a:solidFill>
              <a:effectLst/>
              <a:latin typeface="+mn-lt"/>
              <a:ea typeface="+mn-ea"/>
              <a:cs typeface="+mn-cs"/>
              <a:sym typeface="Times New Roman"/>
            </a:endParaRPr>
          </a:p>
          <a:p>
            <a:pPr marL="0" marR="0" lvl="0" indent="0" defTabSz="1828800" rtl="0" eaLnBrk="1" fontAlgn="base" latinLnBrk="0" hangingPunct="1">
              <a:lnSpc>
                <a:spcPct val="100000"/>
              </a:lnSpc>
              <a:spcBef>
                <a:spcPts val="800"/>
              </a:spcBef>
              <a:spcAft>
                <a:spcPts val="0"/>
              </a:spcAft>
              <a:buClrTx/>
              <a:buSzTx/>
              <a:buFontTx/>
              <a:buNone/>
              <a:tabLst/>
              <a:defRPr/>
            </a:pPr>
            <a:r>
              <a:rPr lang="en-GB" sz="900" b="0" i="0" u="none" strike="noStrike" kern="1200">
                <a:solidFill>
                  <a:schemeClr val="tx1"/>
                </a:solidFill>
                <a:effectLst/>
                <a:latin typeface="+mn-lt"/>
                <a:ea typeface="+mn-ea"/>
                <a:cs typeface="+mn-cs"/>
                <a:sym typeface="Times New Roman"/>
              </a:rPr>
              <a:t>We have a long history of educating our citizens </a:t>
            </a:r>
            <a:r>
              <a:rPr lang="en-US" sz="900" b="0" i="0" u="none" strike="noStrike" kern="1200">
                <a:solidFill>
                  <a:schemeClr val="tx1"/>
                </a:solidFill>
                <a:effectLst/>
                <a:latin typeface="+mn-lt"/>
                <a:ea typeface="+mn-ea"/>
                <a:cs typeface="+mn-cs"/>
                <a:sym typeface="Times New Roman"/>
              </a:rPr>
              <a:t>and involving citizens in the process – one example is waste management, where citizens play a big part in sorting and collecting the waste</a:t>
            </a:r>
            <a:endParaRPr lang="en-US" sz="900" b="0" i="0" kern="1200">
              <a:solidFill>
                <a:schemeClr val="tx1"/>
              </a:solidFill>
              <a:effectLst/>
              <a:latin typeface="+mn-lt"/>
              <a:ea typeface="+mn-ea"/>
              <a:cs typeface="+mn-cs"/>
              <a:sym typeface="Times New Roman"/>
            </a:endParaRPr>
          </a:p>
          <a:p>
            <a:pPr rtl="0" fontAlgn="base"/>
            <a:r>
              <a:rPr lang="en-GB" sz="900" b="0" i="0" kern="1200">
                <a:solidFill>
                  <a:schemeClr val="tx1"/>
                </a:solidFill>
                <a:effectLst/>
                <a:latin typeface="+mn-lt"/>
                <a:ea typeface="+mn-ea"/>
                <a:cs typeface="+mn-cs"/>
                <a:sym typeface="Times New Roman"/>
              </a:rPr>
              <a:t>​</a:t>
            </a:r>
          </a:p>
          <a:p>
            <a:pPr rtl="0" fontAlgn="base"/>
            <a:r>
              <a:rPr lang="en-GB" sz="900" b="0" i="0" u="none" strike="noStrike" kern="1200">
                <a:solidFill>
                  <a:schemeClr val="tx1"/>
                </a:solidFill>
                <a:effectLst/>
                <a:latin typeface="+mn-lt"/>
                <a:ea typeface="+mn-ea"/>
                <a:cs typeface="+mn-cs"/>
                <a:sym typeface="Times New Roman"/>
              </a:rPr>
              <a:t>Eco Governance – common holistic goal for city planning </a:t>
            </a:r>
            <a:r>
              <a:rPr lang="en-US" sz="900" b="0" i="0" u="none" strike="noStrike" kern="1200">
                <a:solidFill>
                  <a:schemeClr val="tx1"/>
                </a:solidFill>
                <a:effectLst/>
                <a:latin typeface="+mn-lt"/>
                <a:ea typeface="+mn-ea"/>
                <a:cs typeface="+mn-cs"/>
                <a:sym typeface="Times New Roman"/>
              </a:rPr>
              <a:t>. </a:t>
            </a:r>
            <a:r>
              <a:rPr lang="en-GB" sz="900" b="0" i="0" u="none" strike="noStrike" kern="1200">
                <a:solidFill>
                  <a:schemeClr val="tx1"/>
                </a:solidFill>
                <a:effectLst/>
                <a:latin typeface="+mn-lt"/>
                <a:ea typeface="+mn-ea"/>
                <a:cs typeface="+mn-cs"/>
                <a:sym typeface="Times New Roman"/>
              </a:rPr>
              <a:t>Sweden has for a long time worked with finding ways to cooperate between the private and the public sector, which has allowed us to establish long-lasting and sustainable system solutions for our cities, with win-win situations for both the tax payers and the companies involved </a:t>
            </a:r>
            <a:r>
              <a:rPr lang="en-US" sz="900" b="0" i="0" kern="1200">
                <a:solidFill>
                  <a:schemeClr val="tx1"/>
                </a:solidFill>
                <a:effectLst/>
                <a:latin typeface="+mn-lt"/>
                <a:ea typeface="+mn-ea"/>
                <a:cs typeface="+mn-cs"/>
                <a:sym typeface="Times New Roman"/>
              </a:rPr>
              <a:t>​</a:t>
            </a:r>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6</a:t>
            </a:fld>
            <a:endParaRPr lang="sv-SE"/>
          </a:p>
        </p:txBody>
      </p:sp>
    </p:spTree>
    <p:extLst>
      <p:ext uri="{BB962C8B-B14F-4D97-AF65-F5344CB8AC3E}">
        <p14:creationId xmlns:p14="http://schemas.microsoft.com/office/powerpoint/2010/main" val="275065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Smart City Sweden is a state-funded initiative for smart and sustainable city solutions from Sweden. Digitally and at our six offices around Sweden, we welcome delegations who are interested in learning and investing in Swedish solutions and implement them in their local context.</a:t>
            </a:r>
            <a:r>
              <a:rPr lang="en-US"/>
              <a:t> </a:t>
            </a:r>
          </a:p>
        </p:txBody>
      </p:sp>
      <p:sp>
        <p:nvSpPr>
          <p:cNvPr id="4" name="Slide Number Placeholder 3"/>
          <p:cNvSpPr>
            <a:spLocks noGrp="1"/>
          </p:cNvSpPr>
          <p:nvPr>
            <p:ph type="sldNum" sz="quarter" idx="5"/>
          </p:nvPr>
        </p:nvSpPr>
        <p:spPr/>
        <p:txBody>
          <a:bodyPr/>
          <a:lstStyle/>
          <a:p>
            <a:fld id="{BF9D010E-9791-3743-AC3B-2AEF7C13549E}" type="slidenum">
              <a:rPr lang="sv-SE" smtClean="0"/>
              <a:t>7</a:t>
            </a:fld>
            <a:endParaRPr lang="sv-SE"/>
          </a:p>
        </p:txBody>
      </p:sp>
    </p:spTree>
    <p:extLst>
      <p:ext uri="{BB962C8B-B14F-4D97-AF65-F5344CB8AC3E}">
        <p14:creationId xmlns:p14="http://schemas.microsoft.com/office/powerpoint/2010/main" val="3355188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kern="1200">
                <a:solidFill>
                  <a:schemeClr val="tx1"/>
                </a:solidFill>
                <a:effectLst/>
                <a:latin typeface="+mn-lt"/>
                <a:ea typeface="+mn-ea"/>
                <a:cs typeface="+mn-cs"/>
                <a:sym typeface="Times New Roman"/>
              </a:rPr>
              <a:t>Smart City Sweden demonstrates solutions within 5 focus areas: Energy, climate &amp; environment, mobility, digitalisation, urban planning and social sustainability from all around Sweden. </a:t>
            </a:r>
            <a:endParaRPr lang="en-GB"/>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8</a:t>
            </a:fld>
            <a:endParaRPr lang="sv-SE"/>
          </a:p>
        </p:txBody>
      </p:sp>
    </p:spTree>
    <p:extLst>
      <p:ext uri="{BB962C8B-B14F-4D97-AF65-F5344CB8AC3E}">
        <p14:creationId xmlns:p14="http://schemas.microsoft.com/office/powerpoint/2010/main" val="112046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Smart City Sweden has over 700 </a:t>
            </a:r>
            <a:r>
              <a:rPr lang="sv-SE" dirty="0" err="1"/>
              <a:t>companies</a:t>
            </a:r>
            <a:r>
              <a:rPr lang="sv-SE" dirty="0"/>
              <a:t> in </a:t>
            </a:r>
            <a:r>
              <a:rPr lang="sv-SE" dirty="0" err="1"/>
              <a:t>our</a:t>
            </a:r>
            <a:r>
              <a:rPr lang="sv-SE" dirty="0"/>
              <a:t> </a:t>
            </a:r>
            <a:r>
              <a:rPr lang="sv-SE" dirty="0" err="1"/>
              <a:t>network</a:t>
            </a:r>
            <a:r>
              <a:rPr lang="sv-SE" dirty="0"/>
              <a:t>, ready to </a:t>
            </a:r>
            <a:r>
              <a:rPr lang="sv-SE" dirty="0" err="1"/>
              <a:t>take</a:t>
            </a:r>
            <a:r>
              <a:rPr lang="sv-SE" dirty="0"/>
              <a:t> </a:t>
            </a:r>
            <a:r>
              <a:rPr lang="sv-SE" dirty="0" err="1"/>
              <a:t>their</a:t>
            </a:r>
            <a:r>
              <a:rPr lang="sv-SE" dirty="0"/>
              <a:t> solutions to international markets. </a:t>
            </a:r>
            <a:endParaRPr lang="sv-SE"/>
          </a:p>
          <a:p>
            <a:endParaRPr lang="sv-SE"/>
          </a:p>
          <a:p>
            <a:r>
              <a:rPr lang="sv-SE" dirty="0"/>
              <a:t>Over 120 best </a:t>
            </a:r>
            <a:r>
              <a:rPr lang="sv-SE" dirty="0" err="1"/>
              <a:t>practices</a:t>
            </a:r>
            <a:r>
              <a:rPr lang="sv-SE" dirty="0"/>
              <a:t> </a:t>
            </a:r>
            <a:r>
              <a:rPr lang="sv-SE" dirty="0" err="1"/>
              <a:t>work</a:t>
            </a:r>
            <a:r>
              <a:rPr lang="sv-SE" dirty="0"/>
              <a:t> as inspiration and </a:t>
            </a:r>
            <a:r>
              <a:rPr lang="sv-SE" dirty="0" err="1"/>
              <a:t>can</a:t>
            </a:r>
            <a:r>
              <a:rPr lang="sv-SE" dirty="0"/>
              <a:t> be </a:t>
            </a:r>
            <a:r>
              <a:rPr lang="sv-SE" dirty="0" err="1"/>
              <a:t>visited</a:t>
            </a:r>
            <a:r>
              <a:rPr lang="sv-SE" dirty="0"/>
              <a:t>.</a:t>
            </a:r>
            <a:endParaRPr lang="sv-SE" dirty="0">
              <a:cs typeface="Calibri"/>
            </a:endParaRPr>
          </a:p>
          <a:p>
            <a:endParaRPr lang="sv-SE"/>
          </a:p>
          <a:p>
            <a:r>
              <a:rPr lang="sv-SE" dirty="0"/>
              <a:t>6 </a:t>
            </a:r>
            <a:r>
              <a:rPr lang="sv-SE" dirty="0" err="1"/>
              <a:t>offices</a:t>
            </a:r>
            <a:r>
              <a:rPr lang="sv-SE" dirty="0"/>
              <a:t> all over Sweden </a:t>
            </a:r>
            <a:r>
              <a:rPr lang="sv-SE" dirty="0" err="1"/>
              <a:t>welcome</a:t>
            </a:r>
            <a:r>
              <a:rPr lang="sv-SE" dirty="0"/>
              <a:t> delegations, </a:t>
            </a:r>
            <a:r>
              <a:rPr lang="sv-SE" dirty="0" err="1"/>
              <a:t>physically</a:t>
            </a:r>
            <a:r>
              <a:rPr lang="sv-SE" dirty="0"/>
              <a:t> as </a:t>
            </a:r>
            <a:r>
              <a:rPr lang="sv-SE" dirty="0" err="1"/>
              <a:t>well</a:t>
            </a:r>
            <a:r>
              <a:rPr lang="sv-SE" dirty="0"/>
              <a:t> as </a:t>
            </a:r>
            <a:r>
              <a:rPr lang="sv-SE" dirty="0" err="1"/>
              <a:t>digitally</a:t>
            </a:r>
            <a:r>
              <a:rPr lang="sv-SE" dirty="0"/>
              <a:t>. </a:t>
            </a:r>
          </a:p>
        </p:txBody>
      </p:sp>
      <p:sp>
        <p:nvSpPr>
          <p:cNvPr id="4" name="Slide Number Placeholder 3"/>
          <p:cNvSpPr>
            <a:spLocks noGrp="1"/>
          </p:cNvSpPr>
          <p:nvPr>
            <p:ph type="sldNum" sz="quarter" idx="5"/>
          </p:nvPr>
        </p:nvSpPr>
        <p:spPr/>
        <p:txBody>
          <a:bodyPr/>
          <a:lstStyle/>
          <a:p>
            <a:fld id="{BF9D010E-9791-3743-AC3B-2AEF7C13549E}" type="slidenum">
              <a:rPr lang="sv-SE" smtClean="0"/>
              <a:t>10</a:t>
            </a:fld>
            <a:endParaRPr lang="sv-SE"/>
          </a:p>
        </p:txBody>
      </p:sp>
    </p:spTree>
    <p:extLst>
      <p:ext uri="{BB962C8B-B14F-4D97-AF65-F5344CB8AC3E}">
        <p14:creationId xmlns:p14="http://schemas.microsoft.com/office/powerpoint/2010/main" val="102168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Smart City Sweden </a:t>
            </a:r>
            <a:r>
              <a:rPr lang="sv-SE" err="1"/>
              <a:t>consists</a:t>
            </a:r>
            <a:r>
              <a:rPr lang="sv-SE"/>
              <a:t> </a:t>
            </a:r>
            <a:r>
              <a:rPr lang="sv-SE" err="1"/>
              <a:t>of</a:t>
            </a:r>
            <a:r>
              <a:rPr lang="sv-SE"/>
              <a:t> a </a:t>
            </a:r>
            <a:r>
              <a:rPr lang="sv-SE" err="1"/>
              <a:t>wide</a:t>
            </a:r>
            <a:r>
              <a:rPr lang="sv-SE"/>
              <a:t> </a:t>
            </a:r>
            <a:r>
              <a:rPr lang="sv-SE" err="1"/>
              <a:t>range</a:t>
            </a:r>
            <a:r>
              <a:rPr lang="sv-SE"/>
              <a:t> </a:t>
            </a:r>
            <a:r>
              <a:rPr lang="sv-SE" err="1"/>
              <a:t>of</a:t>
            </a:r>
            <a:r>
              <a:rPr lang="sv-SE"/>
              <a:t> </a:t>
            </a:r>
            <a:r>
              <a:rPr lang="sv-SE" err="1"/>
              <a:t>actors</a:t>
            </a:r>
            <a:r>
              <a:rPr lang="sv-SE"/>
              <a:t> </a:t>
            </a:r>
            <a:r>
              <a:rPr lang="sv-SE" err="1"/>
              <a:t>that</a:t>
            </a:r>
            <a:r>
              <a:rPr lang="sv-SE"/>
              <a:t> </a:t>
            </a:r>
            <a:r>
              <a:rPr lang="sv-SE" err="1"/>
              <a:t>provide</a:t>
            </a:r>
            <a:r>
              <a:rPr lang="sv-SE"/>
              <a:t> </a:t>
            </a:r>
            <a:r>
              <a:rPr lang="sv-SE" err="1"/>
              <a:t>their</a:t>
            </a:r>
            <a:r>
              <a:rPr lang="sv-SE"/>
              <a:t> </a:t>
            </a:r>
            <a:r>
              <a:rPr lang="sv-SE" err="1"/>
              <a:t>expertise</a:t>
            </a:r>
            <a:r>
              <a:rPr lang="sv-SE"/>
              <a:t> and regional </a:t>
            </a:r>
            <a:r>
              <a:rPr lang="sv-SE" err="1"/>
              <a:t>knowledge</a:t>
            </a:r>
            <a:r>
              <a:rPr lang="sv-SE"/>
              <a:t> in different </a:t>
            </a:r>
            <a:r>
              <a:rPr lang="sv-SE" err="1"/>
              <a:t>fields</a:t>
            </a:r>
            <a:r>
              <a:rPr lang="sv-SE"/>
              <a:t>. The </a:t>
            </a:r>
            <a:r>
              <a:rPr lang="sv-SE" err="1"/>
              <a:t>project</a:t>
            </a:r>
            <a:r>
              <a:rPr lang="sv-SE"/>
              <a:t> is </a:t>
            </a:r>
            <a:r>
              <a:rPr lang="sv-SE" err="1"/>
              <a:t>coordinated</a:t>
            </a:r>
            <a:r>
              <a:rPr lang="sv-SE"/>
              <a:t> by the Swedish Energy Agency and is </a:t>
            </a:r>
            <a:r>
              <a:rPr lang="sv-SE" err="1"/>
              <a:t>managed</a:t>
            </a:r>
            <a:r>
              <a:rPr lang="sv-SE"/>
              <a:t> by IVL Swedish </a:t>
            </a:r>
            <a:r>
              <a:rPr lang="sv-SE" err="1"/>
              <a:t>Environmental</a:t>
            </a:r>
            <a:r>
              <a:rPr lang="sv-SE"/>
              <a:t> Research </a:t>
            </a:r>
            <a:r>
              <a:rPr lang="sv-SE" err="1"/>
              <a:t>Institute</a:t>
            </a:r>
            <a:r>
              <a:rPr lang="sv-SE"/>
              <a:t>. </a:t>
            </a:r>
          </a:p>
          <a:p>
            <a:endParaRPr lang="sv-SE"/>
          </a:p>
          <a:p>
            <a:r>
              <a:rPr lang="sv-SE"/>
              <a:t>The </a:t>
            </a:r>
            <a:r>
              <a:rPr lang="sv-SE" err="1"/>
              <a:t>head</a:t>
            </a:r>
            <a:r>
              <a:rPr lang="sv-SE"/>
              <a:t> office and regional </a:t>
            </a:r>
            <a:r>
              <a:rPr lang="sv-SE" err="1"/>
              <a:t>officies</a:t>
            </a:r>
            <a:r>
              <a:rPr lang="sv-SE"/>
              <a:t> </a:t>
            </a:r>
            <a:r>
              <a:rPr lang="sv-SE" err="1"/>
              <a:t>welcome</a:t>
            </a:r>
            <a:r>
              <a:rPr lang="sv-SE"/>
              <a:t> delegations from all over the </a:t>
            </a:r>
            <a:r>
              <a:rPr lang="sv-SE" err="1"/>
              <a:t>world</a:t>
            </a:r>
            <a:r>
              <a:rPr lang="sv-SE"/>
              <a:t> </a:t>
            </a:r>
            <a:r>
              <a:rPr lang="sv-SE" err="1"/>
              <a:t>that</a:t>
            </a:r>
            <a:r>
              <a:rPr lang="sv-SE"/>
              <a:t> </a:t>
            </a:r>
            <a:r>
              <a:rPr lang="sv-SE" err="1"/>
              <a:t>are</a:t>
            </a:r>
            <a:r>
              <a:rPr lang="sv-SE"/>
              <a:t> </a:t>
            </a:r>
            <a:r>
              <a:rPr lang="sv-SE" err="1"/>
              <a:t>interested</a:t>
            </a:r>
            <a:r>
              <a:rPr lang="sv-SE"/>
              <a:t> in </a:t>
            </a:r>
            <a:r>
              <a:rPr lang="sv-SE" err="1"/>
              <a:t>learning</a:t>
            </a:r>
            <a:r>
              <a:rPr lang="sv-SE"/>
              <a:t> </a:t>
            </a:r>
            <a:r>
              <a:rPr lang="sv-SE" err="1"/>
              <a:t>more</a:t>
            </a:r>
            <a:r>
              <a:rPr lang="sv-SE"/>
              <a:t> </a:t>
            </a:r>
            <a:r>
              <a:rPr lang="sv-SE" err="1"/>
              <a:t>about</a:t>
            </a:r>
            <a:r>
              <a:rPr lang="sv-SE"/>
              <a:t> Swedish solutions and </a:t>
            </a:r>
            <a:r>
              <a:rPr lang="sv-SE" err="1"/>
              <a:t>implementing</a:t>
            </a:r>
            <a:r>
              <a:rPr lang="sv-SE"/>
              <a:t> </a:t>
            </a:r>
            <a:r>
              <a:rPr lang="sv-SE" err="1"/>
              <a:t>them</a:t>
            </a:r>
            <a:r>
              <a:rPr lang="sv-SE"/>
              <a:t> in </a:t>
            </a:r>
            <a:r>
              <a:rPr lang="sv-SE" err="1"/>
              <a:t>their</a:t>
            </a:r>
            <a:r>
              <a:rPr lang="sv-SE"/>
              <a:t> </a:t>
            </a:r>
            <a:r>
              <a:rPr lang="sv-SE" err="1"/>
              <a:t>local</a:t>
            </a:r>
            <a:r>
              <a:rPr lang="sv-SE"/>
              <a:t> </a:t>
            </a:r>
            <a:r>
              <a:rPr lang="sv-SE" err="1"/>
              <a:t>context</a:t>
            </a:r>
            <a:r>
              <a:rPr lang="sv-SE"/>
              <a:t>.</a:t>
            </a:r>
            <a:endParaRPr lang="en-GB"/>
          </a:p>
          <a:p>
            <a:endParaRPr lang="en-GB"/>
          </a:p>
        </p:txBody>
      </p:sp>
      <p:sp>
        <p:nvSpPr>
          <p:cNvPr id="4" name="Slide Number Placeholder 3"/>
          <p:cNvSpPr>
            <a:spLocks noGrp="1"/>
          </p:cNvSpPr>
          <p:nvPr>
            <p:ph type="sldNum" sz="quarter" idx="5"/>
          </p:nvPr>
        </p:nvSpPr>
        <p:spPr/>
        <p:txBody>
          <a:bodyPr/>
          <a:lstStyle/>
          <a:p>
            <a:fld id="{BF9D010E-9791-3743-AC3B-2AEF7C13549E}" type="slidenum">
              <a:rPr lang="sv-SE" smtClean="0"/>
              <a:t>11</a:t>
            </a:fld>
            <a:endParaRPr lang="sv-SE"/>
          </a:p>
        </p:txBody>
      </p:sp>
    </p:spTree>
    <p:extLst>
      <p:ext uri="{BB962C8B-B14F-4D97-AF65-F5344CB8AC3E}">
        <p14:creationId xmlns:p14="http://schemas.microsoft.com/office/powerpoint/2010/main" val="301450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ätvinklig triangel 9">
            <a:extLst>
              <a:ext uri="{FF2B5EF4-FFF2-40B4-BE49-F238E27FC236}">
                <a16:creationId xmlns:a16="http://schemas.microsoft.com/office/drawing/2014/main" id="{68FDE7BC-1BB1-864F-BF96-277AF8379D1D}"/>
              </a:ext>
            </a:extLst>
          </p:cNvPr>
          <p:cNvSpPr/>
          <p:nvPr userDrawn="1"/>
        </p:nvSpPr>
        <p:spPr>
          <a:xfrm rot="10800000" flipH="1">
            <a:off x="0" y="0"/>
            <a:ext cx="4057650" cy="316230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0" tIns="304800" rIns="304800" bIns="304800" numCol="1" spcCol="38100" rtlCol="0" anchor="t">
            <a:normAutofit/>
          </a:bodyPr>
          <a:lstStyle/>
          <a:p>
            <a:pPr marL="0" marR="0" indent="0" algn="l" defTabSz="1371600" rtl="0" fontAlgn="auto" latinLnBrk="0" hangingPunct="0">
              <a:lnSpc>
                <a:spcPct val="100000"/>
              </a:lnSpc>
              <a:spcBef>
                <a:spcPts val="600"/>
              </a:spcBef>
              <a:spcAft>
                <a:spcPts val="0"/>
              </a:spcAft>
              <a:buClrTx/>
              <a:buSzTx/>
              <a:buFontTx/>
              <a:buNone/>
              <a:tabLst/>
            </a:pPr>
            <a:endParaRPr kumimoji="0" lang="sv-SE" sz="1650" b="0" i="0" u="none" strike="noStrike" cap="none" spc="0" normalizeH="0" baseline="0">
              <a:ln>
                <a:noFill/>
              </a:ln>
              <a:solidFill>
                <a:srgbClr val="000000"/>
              </a:solidFill>
              <a:effectLst/>
              <a:uFillTx/>
              <a:latin typeface="Sweden Sans" panose="02000000000000000000" pitchFamily="2" charset="77"/>
              <a:ea typeface="Sweden Sans"/>
              <a:cs typeface="Sweden Sans"/>
              <a:sym typeface="Sweden Sans"/>
            </a:endParaRPr>
          </a:p>
        </p:txBody>
      </p:sp>
      <p:sp>
        <p:nvSpPr>
          <p:cNvPr id="28" name="Frihandsfigur 27">
            <a:extLst>
              <a:ext uri="{FF2B5EF4-FFF2-40B4-BE49-F238E27FC236}">
                <a16:creationId xmlns:a16="http://schemas.microsoft.com/office/drawing/2014/main" id="{64A20FED-8D49-894B-A881-E84E72FF25A1}"/>
              </a:ext>
            </a:extLst>
          </p:cNvPr>
          <p:cNvSpPr/>
          <p:nvPr userDrawn="1"/>
        </p:nvSpPr>
        <p:spPr>
          <a:xfrm>
            <a:off x="-27296" y="-40943"/>
            <a:ext cx="9184944" cy="5227092"/>
          </a:xfrm>
          <a:custGeom>
            <a:avLst/>
            <a:gdLst>
              <a:gd name="connsiteX0" fmla="*/ 27296 w 9184944"/>
              <a:gd name="connsiteY0" fmla="*/ 1637731 h 5227092"/>
              <a:gd name="connsiteX1" fmla="*/ 2074460 w 9184944"/>
              <a:gd name="connsiteY1" fmla="*/ 27295 h 5227092"/>
              <a:gd name="connsiteX2" fmla="*/ 9184944 w 9184944"/>
              <a:gd name="connsiteY2" fmla="*/ 0 h 5227092"/>
              <a:gd name="connsiteX3" fmla="*/ 9171296 w 9184944"/>
              <a:gd name="connsiteY3" fmla="*/ 3616656 h 5227092"/>
              <a:gd name="connsiteX4" fmla="*/ 7137780 w 9184944"/>
              <a:gd name="connsiteY4" fmla="*/ 5227092 h 5227092"/>
              <a:gd name="connsiteX5" fmla="*/ 0 w 9184944"/>
              <a:gd name="connsiteY5" fmla="*/ 5186149 h 5227092"/>
              <a:gd name="connsiteX6" fmla="*/ 27296 w 9184944"/>
              <a:gd name="connsiteY6" fmla="*/ 1637731 h 522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4944" h="5227092">
                <a:moveTo>
                  <a:pt x="27296" y="1637731"/>
                </a:moveTo>
                <a:lnTo>
                  <a:pt x="2074460" y="27295"/>
                </a:lnTo>
                <a:lnTo>
                  <a:pt x="9184944" y="0"/>
                </a:lnTo>
                <a:cubicBezTo>
                  <a:pt x="9180395" y="1205552"/>
                  <a:pt x="9175845" y="2411104"/>
                  <a:pt x="9171296" y="3616656"/>
                </a:cubicBezTo>
                <a:lnTo>
                  <a:pt x="7137780" y="5227092"/>
                </a:lnTo>
                <a:lnTo>
                  <a:pt x="0" y="5186149"/>
                </a:lnTo>
                <a:cubicBezTo>
                  <a:pt x="4549" y="4016991"/>
                  <a:pt x="9099" y="2847832"/>
                  <a:pt x="27296" y="1637731"/>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CDE1233B-202E-8649-8244-73AB54084C65}"/>
              </a:ext>
            </a:extLst>
          </p:cNvPr>
          <p:cNvSpPr/>
          <p:nvPr userDrawn="1"/>
        </p:nvSpPr>
        <p:spPr>
          <a:xfrm>
            <a:off x="0" y="0"/>
            <a:ext cx="9144000" cy="5143500"/>
          </a:xfrm>
          <a:prstGeom prst="rect">
            <a:avLst/>
          </a:prstGeom>
          <a:solidFill>
            <a:srgbClr val="00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weden Sans" panose="02000000000000000000" pitchFamily="2" charset="77"/>
            </a:endParaRPr>
          </a:p>
        </p:txBody>
      </p:sp>
      <p:sp>
        <p:nvSpPr>
          <p:cNvPr id="6" name="Rätvinklig triangel 5">
            <a:extLst>
              <a:ext uri="{FF2B5EF4-FFF2-40B4-BE49-F238E27FC236}">
                <a16:creationId xmlns:a16="http://schemas.microsoft.com/office/drawing/2014/main" id="{0535CC23-0771-B74A-8595-C58E2E47CED4}"/>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8" name="Grupp 7">
            <a:extLst>
              <a:ext uri="{FF2B5EF4-FFF2-40B4-BE49-F238E27FC236}">
                <a16:creationId xmlns:a16="http://schemas.microsoft.com/office/drawing/2014/main" id="{6CB07C71-E8D9-184F-BA45-B4E0A6C7DA61}"/>
              </a:ext>
            </a:extLst>
          </p:cNvPr>
          <p:cNvGrpSpPr/>
          <p:nvPr userDrawn="1"/>
        </p:nvGrpSpPr>
        <p:grpSpPr>
          <a:xfrm>
            <a:off x="0" y="0"/>
            <a:ext cx="2028825" cy="1581150"/>
            <a:chOff x="0" y="0"/>
            <a:chExt cx="2028825" cy="1581150"/>
          </a:xfrm>
        </p:grpSpPr>
        <p:sp>
          <p:nvSpPr>
            <p:cNvPr id="9" name="Rätvinklig triangel 8">
              <a:extLst>
                <a:ext uri="{FF2B5EF4-FFF2-40B4-BE49-F238E27FC236}">
                  <a16:creationId xmlns:a16="http://schemas.microsoft.com/office/drawing/2014/main" id="{289D0792-3767-7040-ABC6-D0C22729DDF3}"/>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1" name="Bildobjekt 10">
              <a:extLst>
                <a:ext uri="{FF2B5EF4-FFF2-40B4-BE49-F238E27FC236}">
                  <a16:creationId xmlns:a16="http://schemas.microsoft.com/office/drawing/2014/main" id="{D6488436-E99A-BF48-AF84-772C5F0D6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
        <p:nvSpPr>
          <p:cNvPr id="3" name="Platshållare för bild 2">
            <a:extLst>
              <a:ext uri="{FF2B5EF4-FFF2-40B4-BE49-F238E27FC236}">
                <a16:creationId xmlns:a16="http://schemas.microsoft.com/office/drawing/2014/main" id="{EB278113-065C-5842-BB82-31AF03F985BC}"/>
              </a:ext>
            </a:extLst>
          </p:cNvPr>
          <p:cNvSpPr>
            <a:spLocks noGrp="1"/>
          </p:cNvSpPr>
          <p:nvPr userDrawn="1">
            <p:ph type="pic" sz="quarter" idx="10"/>
          </p:nvPr>
        </p:nvSpPr>
        <p:spPr>
          <a:xfrm>
            <a:off x="4589649" y="-1"/>
            <a:ext cx="4554351" cy="5143501"/>
          </a:xfrm>
        </p:spPr>
        <p:txBody>
          <a:bodyPr/>
          <a:lstStyle/>
          <a:p>
            <a:r>
              <a:rPr lang="sv-SE"/>
              <a:t>Klicka på ikonen för att lägga till en bild</a:t>
            </a:r>
          </a:p>
        </p:txBody>
      </p:sp>
      <p:sp>
        <p:nvSpPr>
          <p:cNvPr id="7" name="Rätvinklig triangel 6">
            <a:extLst>
              <a:ext uri="{FF2B5EF4-FFF2-40B4-BE49-F238E27FC236}">
                <a16:creationId xmlns:a16="http://schemas.microsoft.com/office/drawing/2014/main" id="{91D1696E-102C-B644-A24C-B32A40F8571E}"/>
              </a:ext>
            </a:extLst>
          </p:cNvPr>
          <p:cNvSpPr/>
          <p:nvPr/>
        </p:nvSpPr>
        <p:spPr>
          <a:xfrm flipH="1">
            <a:off x="7115175" y="3562350"/>
            <a:ext cx="2028825" cy="1581150"/>
          </a:xfrm>
          <a:prstGeom prst="rtTriangle">
            <a:avLst/>
          </a:prstGeom>
          <a:solidFill>
            <a:schemeClr val="accent4"/>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3" name="Rätvinklig triangel 12">
            <a:extLst>
              <a:ext uri="{FF2B5EF4-FFF2-40B4-BE49-F238E27FC236}">
                <a16:creationId xmlns:a16="http://schemas.microsoft.com/office/drawing/2014/main" id="{C6C6007A-137C-E44C-B998-4BC53AD98AAF}"/>
              </a:ext>
            </a:extLst>
          </p:cNvPr>
          <p:cNvSpPr/>
          <p:nvPr userDrawn="1"/>
        </p:nvSpPr>
        <p:spPr>
          <a:xfrm flipH="1">
            <a:off x="7115175" y="3562350"/>
            <a:ext cx="2028825" cy="1581150"/>
          </a:xfrm>
          <a:prstGeom prst="rtTriangle">
            <a:avLst/>
          </a:prstGeom>
          <a:solidFill>
            <a:srgbClr val="FECB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4" name="Platshållare för rubrik 1">
            <a:extLst>
              <a:ext uri="{FF2B5EF4-FFF2-40B4-BE49-F238E27FC236}">
                <a16:creationId xmlns:a16="http://schemas.microsoft.com/office/drawing/2014/main" id="{4FDD357D-5041-4649-94DD-51EFA500A6D1}"/>
              </a:ext>
            </a:extLst>
          </p:cNvPr>
          <p:cNvSpPr>
            <a:spLocks noGrp="1"/>
          </p:cNvSpPr>
          <p:nvPr>
            <p:ph type="title" hasCustomPrompt="1"/>
          </p:nvPr>
        </p:nvSpPr>
        <p:spPr>
          <a:xfrm>
            <a:off x="1067919" y="1386262"/>
            <a:ext cx="3465661" cy="993775"/>
          </a:xfrm>
          <a:prstGeom prst="rect">
            <a:avLst/>
          </a:prstGeom>
        </p:spPr>
        <p:txBody>
          <a:bodyPr vert="horz" lIns="91440" tIns="45720" rIns="91440" bIns="45720" rtlCol="0" anchor="ctr">
            <a:noAutofit/>
          </a:bodyPr>
          <a:lstStyle>
            <a:lvl1pPr>
              <a:defRPr sz="2400"/>
            </a:lvl1pPr>
          </a:lstStyle>
          <a:p>
            <a:r>
              <a:rPr lang="sv-SE"/>
              <a:t>Klicka här för att ändra </a:t>
            </a:r>
            <a:br>
              <a:rPr lang="sv-SE"/>
            </a:br>
            <a:r>
              <a:rPr lang="sv-SE"/>
              <a:t>mall för rubrikformat</a:t>
            </a:r>
          </a:p>
        </p:txBody>
      </p:sp>
      <p:sp>
        <p:nvSpPr>
          <p:cNvPr id="15" name="Platshållare för text 2">
            <a:extLst>
              <a:ext uri="{FF2B5EF4-FFF2-40B4-BE49-F238E27FC236}">
                <a16:creationId xmlns:a16="http://schemas.microsoft.com/office/drawing/2014/main" id="{71219601-74EF-F54B-80C3-387316FF54E7}"/>
              </a:ext>
            </a:extLst>
          </p:cNvPr>
          <p:cNvSpPr>
            <a:spLocks noGrp="1"/>
          </p:cNvSpPr>
          <p:nvPr>
            <p:ph idx="1"/>
          </p:nvPr>
        </p:nvSpPr>
        <p:spPr>
          <a:xfrm>
            <a:off x="1084730" y="2590801"/>
            <a:ext cx="32362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1665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Tom">
    <p:spTree>
      <p:nvGrpSpPr>
        <p:cNvPr id="1" name=""/>
        <p:cNvGrpSpPr/>
        <p:nvPr/>
      </p:nvGrpSpPr>
      <p:grpSpPr>
        <a:xfrm>
          <a:off x="0" y="0"/>
          <a:ext cx="0" cy="0"/>
          <a:chOff x="0" y="0"/>
          <a:chExt cx="0" cy="0"/>
        </a:xfrm>
      </p:grpSpPr>
      <p:sp>
        <p:nvSpPr>
          <p:cNvPr id="4" name="Rätvinklig triangel 3">
            <a:extLst>
              <a:ext uri="{FF2B5EF4-FFF2-40B4-BE49-F238E27FC236}">
                <a16:creationId xmlns:a16="http://schemas.microsoft.com/office/drawing/2014/main" id="{05CDBC00-EE1B-AB4D-8508-5487420BAC94}"/>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5" name="Rätvinklig triangel 4">
            <a:extLst>
              <a:ext uri="{FF2B5EF4-FFF2-40B4-BE49-F238E27FC236}">
                <a16:creationId xmlns:a16="http://schemas.microsoft.com/office/drawing/2014/main" id="{6DE63766-FE6E-5A4A-9619-98E6E32D1D3C}"/>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7" name="Bildobjekt 6">
            <a:extLst>
              <a:ext uri="{FF2B5EF4-FFF2-40B4-BE49-F238E27FC236}">
                <a16:creationId xmlns:a16="http://schemas.microsoft.com/office/drawing/2014/main" id="{35A9033A-89CD-484B-9324-12FC13F36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6" name="Platshållare för bild 2">
            <a:extLst>
              <a:ext uri="{FF2B5EF4-FFF2-40B4-BE49-F238E27FC236}">
                <a16:creationId xmlns:a16="http://schemas.microsoft.com/office/drawing/2014/main" id="{BE1526D5-A47A-7547-965E-24761101AC39}"/>
              </a:ext>
            </a:extLst>
          </p:cNvPr>
          <p:cNvSpPr>
            <a:spLocks noGrp="1"/>
          </p:cNvSpPr>
          <p:nvPr>
            <p:ph type="pic" sz="quarter" idx="10"/>
          </p:nvPr>
        </p:nvSpPr>
        <p:spPr>
          <a:xfrm>
            <a:off x="0" y="0"/>
            <a:ext cx="9144000" cy="5143501"/>
          </a:xfrm>
          <a:solidFill>
            <a:schemeClr val="bg2"/>
          </a:solidFill>
        </p:spPr>
        <p:txBody>
          <a:bodyPr/>
          <a:lstStyle>
            <a:lvl1pPr algn="just">
              <a:defRPr>
                <a:solidFill>
                  <a:schemeClr val="tx1"/>
                </a:solidFill>
              </a:defRPr>
            </a:lvl1pPr>
          </a:lstStyle>
          <a:p>
            <a:endParaRPr lang="sv-SE"/>
          </a:p>
          <a:p>
            <a:endParaRPr lang="sv-SE"/>
          </a:p>
          <a:p>
            <a:endParaRPr lang="sv-SE"/>
          </a:p>
          <a:p>
            <a:endParaRPr lang="sv-SE"/>
          </a:p>
          <a:p>
            <a:endParaRPr lang="sv-SE"/>
          </a:p>
          <a:p>
            <a:endParaRPr lang="sv-SE"/>
          </a:p>
        </p:txBody>
      </p:sp>
      <p:sp>
        <p:nvSpPr>
          <p:cNvPr id="8" name="Rätvinklig triangel 7">
            <a:extLst>
              <a:ext uri="{FF2B5EF4-FFF2-40B4-BE49-F238E27FC236}">
                <a16:creationId xmlns:a16="http://schemas.microsoft.com/office/drawing/2014/main" id="{A469B586-C52B-1543-A47E-0F4E2F7ADD14}"/>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EE57E204-E70B-2844-98BB-97EF6D219F88}"/>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10" name="Grupp 9">
            <a:extLst>
              <a:ext uri="{FF2B5EF4-FFF2-40B4-BE49-F238E27FC236}">
                <a16:creationId xmlns:a16="http://schemas.microsoft.com/office/drawing/2014/main" id="{0F3A9CE5-127E-7648-B246-82BE6A8D12CB}"/>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512EDBBF-24D2-B04B-B202-79C57EF4936D}"/>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65790410-F82E-9943-903A-E4A1C7B41A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81963181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8" name="Frihandsfigur 27">
            <a:extLst>
              <a:ext uri="{FF2B5EF4-FFF2-40B4-BE49-F238E27FC236}">
                <a16:creationId xmlns:a16="http://schemas.microsoft.com/office/drawing/2014/main" id="{64A20FED-8D49-894B-A881-E84E72FF25A1}"/>
              </a:ext>
            </a:extLst>
          </p:cNvPr>
          <p:cNvSpPr/>
          <p:nvPr userDrawn="1"/>
        </p:nvSpPr>
        <p:spPr>
          <a:xfrm>
            <a:off x="-27296" y="-40943"/>
            <a:ext cx="9184944" cy="5227092"/>
          </a:xfrm>
          <a:custGeom>
            <a:avLst/>
            <a:gdLst>
              <a:gd name="connsiteX0" fmla="*/ 27296 w 9184944"/>
              <a:gd name="connsiteY0" fmla="*/ 1637731 h 5227092"/>
              <a:gd name="connsiteX1" fmla="*/ 2074460 w 9184944"/>
              <a:gd name="connsiteY1" fmla="*/ 27295 h 5227092"/>
              <a:gd name="connsiteX2" fmla="*/ 9184944 w 9184944"/>
              <a:gd name="connsiteY2" fmla="*/ 0 h 5227092"/>
              <a:gd name="connsiteX3" fmla="*/ 9171296 w 9184944"/>
              <a:gd name="connsiteY3" fmla="*/ 3616656 h 5227092"/>
              <a:gd name="connsiteX4" fmla="*/ 7137780 w 9184944"/>
              <a:gd name="connsiteY4" fmla="*/ 5227092 h 5227092"/>
              <a:gd name="connsiteX5" fmla="*/ 0 w 9184944"/>
              <a:gd name="connsiteY5" fmla="*/ 5186149 h 5227092"/>
              <a:gd name="connsiteX6" fmla="*/ 27296 w 9184944"/>
              <a:gd name="connsiteY6" fmla="*/ 1637731 h 522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4944" h="5227092">
                <a:moveTo>
                  <a:pt x="27296" y="1637731"/>
                </a:moveTo>
                <a:lnTo>
                  <a:pt x="2074460" y="27295"/>
                </a:lnTo>
                <a:lnTo>
                  <a:pt x="9184944" y="0"/>
                </a:lnTo>
                <a:cubicBezTo>
                  <a:pt x="9180395" y="1205552"/>
                  <a:pt x="9175845" y="2411104"/>
                  <a:pt x="9171296" y="3616656"/>
                </a:cubicBezTo>
                <a:lnTo>
                  <a:pt x="7137780" y="5227092"/>
                </a:lnTo>
                <a:lnTo>
                  <a:pt x="0" y="5186149"/>
                </a:lnTo>
                <a:cubicBezTo>
                  <a:pt x="4549" y="4016991"/>
                  <a:pt x="9099" y="2847832"/>
                  <a:pt x="27296" y="1637731"/>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ätvinklig triangel 5">
            <a:extLst>
              <a:ext uri="{FF2B5EF4-FFF2-40B4-BE49-F238E27FC236}">
                <a16:creationId xmlns:a16="http://schemas.microsoft.com/office/drawing/2014/main" id="{0535CC23-0771-B74A-8595-C58E2E47CED4}"/>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8" name="Grupp 7">
            <a:extLst>
              <a:ext uri="{FF2B5EF4-FFF2-40B4-BE49-F238E27FC236}">
                <a16:creationId xmlns:a16="http://schemas.microsoft.com/office/drawing/2014/main" id="{6CB07C71-E8D9-184F-BA45-B4E0A6C7DA61}"/>
              </a:ext>
            </a:extLst>
          </p:cNvPr>
          <p:cNvGrpSpPr/>
          <p:nvPr userDrawn="1"/>
        </p:nvGrpSpPr>
        <p:grpSpPr>
          <a:xfrm>
            <a:off x="0" y="0"/>
            <a:ext cx="2028825" cy="1581150"/>
            <a:chOff x="0" y="0"/>
            <a:chExt cx="2028825" cy="1581150"/>
          </a:xfrm>
        </p:grpSpPr>
        <p:sp>
          <p:nvSpPr>
            <p:cNvPr id="9" name="Rätvinklig triangel 8">
              <a:extLst>
                <a:ext uri="{FF2B5EF4-FFF2-40B4-BE49-F238E27FC236}">
                  <a16:creationId xmlns:a16="http://schemas.microsoft.com/office/drawing/2014/main" id="{289D0792-3767-7040-ABC6-D0C22729DDF3}"/>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1" name="Bildobjekt 10">
              <a:extLst>
                <a:ext uri="{FF2B5EF4-FFF2-40B4-BE49-F238E27FC236}">
                  <a16:creationId xmlns:a16="http://schemas.microsoft.com/office/drawing/2014/main" id="{D6488436-E99A-BF48-AF84-772C5F0D6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
        <p:nvSpPr>
          <p:cNvPr id="3" name="Platshållare för bild 2">
            <a:extLst>
              <a:ext uri="{FF2B5EF4-FFF2-40B4-BE49-F238E27FC236}">
                <a16:creationId xmlns:a16="http://schemas.microsoft.com/office/drawing/2014/main" id="{EB278113-065C-5842-BB82-31AF03F985BC}"/>
              </a:ext>
            </a:extLst>
          </p:cNvPr>
          <p:cNvSpPr>
            <a:spLocks noGrp="1"/>
          </p:cNvSpPr>
          <p:nvPr userDrawn="1">
            <p:ph type="pic" sz="quarter" idx="10"/>
          </p:nvPr>
        </p:nvSpPr>
        <p:spPr>
          <a:xfrm>
            <a:off x="4589649" y="0"/>
            <a:ext cx="4554351" cy="5143500"/>
          </a:xfrm>
        </p:spPr>
        <p:txBody>
          <a:bodyPr/>
          <a:lstStyle/>
          <a:p>
            <a:endParaRPr lang="sv-SE"/>
          </a:p>
        </p:txBody>
      </p:sp>
      <p:sp>
        <p:nvSpPr>
          <p:cNvPr id="7" name="Rätvinklig triangel 6">
            <a:extLst>
              <a:ext uri="{FF2B5EF4-FFF2-40B4-BE49-F238E27FC236}">
                <a16:creationId xmlns:a16="http://schemas.microsoft.com/office/drawing/2014/main" id="{91D1696E-102C-B644-A24C-B32A40F8571E}"/>
              </a:ext>
            </a:extLst>
          </p:cNvPr>
          <p:cNvSpPr/>
          <p:nvPr/>
        </p:nvSpPr>
        <p:spPr>
          <a:xfrm flipH="1">
            <a:off x="7115175" y="3562350"/>
            <a:ext cx="2028825" cy="1581150"/>
          </a:xfrm>
          <a:prstGeom prst="rtTriangle">
            <a:avLst/>
          </a:prstGeom>
          <a:solidFill>
            <a:schemeClr val="accent4"/>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3" name="Rätvinklig triangel 12">
            <a:extLst>
              <a:ext uri="{FF2B5EF4-FFF2-40B4-BE49-F238E27FC236}">
                <a16:creationId xmlns:a16="http://schemas.microsoft.com/office/drawing/2014/main" id="{C6C6007A-137C-E44C-B998-4BC53AD98AAF}"/>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0" name="Platshållare för rubrik 1">
            <a:extLst>
              <a:ext uri="{FF2B5EF4-FFF2-40B4-BE49-F238E27FC236}">
                <a16:creationId xmlns:a16="http://schemas.microsoft.com/office/drawing/2014/main" id="{97243FA1-D6DE-D54E-A6E8-BCC4F65420A4}"/>
              </a:ext>
            </a:extLst>
          </p:cNvPr>
          <p:cNvSpPr>
            <a:spLocks noGrp="1"/>
          </p:cNvSpPr>
          <p:nvPr>
            <p:ph type="title" hasCustomPrompt="1"/>
          </p:nvPr>
        </p:nvSpPr>
        <p:spPr>
          <a:xfrm>
            <a:off x="1067919" y="1386262"/>
            <a:ext cx="3465661" cy="993775"/>
          </a:xfrm>
          <a:prstGeom prst="rect">
            <a:avLst/>
          </a:prstGeom>
        </p:spPr>
        <p:txBody>
          <a:bodyPr vert="horz" lIns="91440" tIns="45720" rIns="91440" bIns="45720" rtlCol="0" anchor="ctr">
            <a:noAutofit/>
          </a:bodyPr>
          <a:lstStyle>
            <a:lvl1pPr>
              <a:defRPr sz="2400">
                <a:solidFill>
                  <a:schemeClr val="accent4"/>
                </a:solidFill>
              </a:defRPr>
            </a:lvl1pPr>
          </a:lstStyle>
          <a:p>
            <a:r>
              <a:rPr lang="sv-SE"/>
              <a:t>Klicka här för att ändra </a:t>
            </a:r>
            <a:br>
              <a:rPr lang="sv-SE"/>
            </a:br>
            <a:r>
              <a:rPr lang="sv-SE"/>
              <a:t>mall för rubrikformat</a:t>
            </a:r>
          </a:p>
        </p:txBody>
      </p:sp>
      <p:sp>
        <p:nvSpPr>
          <p:cNvPr id="12" name="Platshållare för text 2">
            <a:extLst>
              <a:ext uri="{FF2B5EF4-FFF2-40B4-BE49-F238E27FC236}">
                <a16:creationId xmlns:a16="http://schemas.microsoft.com/office/drawing/2014/main" id="{2F9F7FE2-C4E6-2044-9985-E05BB523FD41}"/>
              </a:ext>
            </a:extLst>
          </p:cNvPr>
          <p:cNvSpPr>
            <a:spLocks noGrp="1"/>
          </p:cNvSpPr>
          <p:nvPr>
            <p:ph idx="1"/>
          </p:nvPr>
        </p:nvSpPr>
        <p:spPr>
          <a:xfrm>
            <a:off x="1084730" y="2590801"/>
            <a:ext cx="3236258" cy="2196353"/>
          </a:xfrm>
          <a:prstGeom prst="rect">
            <a:avLst/>
          </a:prstGeom>
        </p:spPr>
        <p:txBody>
          <a:bodyPr vert="horz" lIns="91440" tIns="45720" rIns="91440" bIns="45720" rtlCol="0">
            <a:norm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799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ätvinklig triangel 4">
            <a:extLst>
              <a:ext uri="{FF2B5EF4-FFF2-40B4-BE49-F238E27FC236}">
                <a16:creationId xmlns:a16="http://schemas.microsoft.com/office/drawing/2014/main" id="{CC72B528-1A77-1B4B-B3F8-1921475A552A}"/>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b="0" i="0">
              <a:solidFill>
                <a:schemeClr val="bg1">
                  <a:lumMod val="85000"/>
                </a:schemeClr>
              </a:solidFill>
              <a:latin typeface="Sweden Sans" panose="02000000000000000000" pitchFamily="2" charset="77"/>
            </a:endParaRPr>
          </a:p>
        </p:txBody>
      </p:sp>
      <p:sp>
        <p:nvSpPr>
          <p:cNvPr id="2" name="textruta 1">
            <a:extLst>
              <a:ext uri="{FF2B5EF4-FFF2-40B4-BE49-F238E27FC236}">
                <a16:creationId xmlns:a16="http://schemas.microsoft.com/office/drawing/2014/main" id="{D5FE0B35-D0B9-F943-8EC6-3706452A5ADA}"/>
              </a:ext>
            </a:extLst>
          </p:cNvPr>
          <p:cNvSpPr txBox="1"/>
          <p:nvPr userDrawn="1"/>
        </p:nvSpPr>
        <p:spPr>
          <a:xfrm>
            <a:off x="9000565" y="3774141"/>
            <a:ext cx="184731" cy="300082"/>
          </a:xfrm>
          <a:prstGeom prst="rect">
            <a:avLst/>
          </a:prstGeom>
          <a:noFill/>
        </p:spPr>
        <p:txBody>
          <a:bodyPr wrap="none" rtlCol="0">
            <a:spAutoFit/>
          </a:bodyPr>
          <a:lstStyle/>
          <a:p>
            <a:endParaRPr lang="sv-SE"/>
          </a:p>
        </p:txBody>
      </p:sp>
      <p:sp>
        <p:nvSpPr>
          <p:cNvPr id="3" name="textruta 2">
            <a:extLst>
              <a:ext uri="{FF2B5EF4-FFF2-40B4-BE49-F238E27FC236}">
                <a16:creationId xmlns:a16="http://schemas.microsoft.com/office/drawing/2014/main" id="{E68E7881-36ED-0B42-85B1-A26B26CD8181}"/>
              </a:ext>
            </a:extLst>
          </p:cNvPr>
          <p:cNvSpPr txBox="1"/>
          <p:nvPr userDrawn="1"/>
        </p:nvSpPr>
        <p:spPr>
          <a:xfrm>
            <a:off x="8955741" y="3720353"/>
            <a:ext cx="184731" cy="300082"/>
          </a:xfrm>
          <a:prstGeom prst="rect">
            <a:avLst/>
          </a:prstGeom>
          <a:noFill/>
        </p:spPr>
        <p:txBody>
          <a:bodyPr wrap="none" rtlCol="0">
            <a:spAutoFit/>
          </a:bodyPr>
          <a:lstStyle/>
          <a:p>
            <a:endParaRPr lang="sv-SE"/>
          </a:p>
        </p:txBody>
      </p:sp>
      <p:pic>
        <p:nvPicPr>
          <p:cNvPr id="6" name="Bildobjekt 5">
            <a:extLst>
              <a:ext uri="{FF2B5EF4-FFF2-40B4-BE49-F238E27FC236}">
                <a16:creationId xmlns:a16="http://schemas.microsoft.com/office/drawing/2014/main" id="{A771051B-1AD1-B745-8F71-78A95E319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7" name="Platshållare för bild 16">
            <a:extLst>
              <a:ext uri="{FF2B5EF4-FFF2-40B4-BE49-F238E27FC236}">
                <a16:creationId xmlns:a16="http://schemas.microsoft.com/office/drawing/2014/main" id="{DC7EE91A-B9DE-1848-814E-D5E697659572}"/>
              </a:ext>
            </a:extLst>
          </p:cNvPr>
          <p:cNvSpPr>
            <a:spLocks noGrp="1"/>
          </p:cNvSpPr>
          <p:nvPr>
            <p:ph type="pic" sz="quarter" idx="11"/>
          </p:nvPr>
        </p:nvSpPr>
        <p:spPr>
          <a:xfrm>
            <a:off x="1220481" y="1620049"/>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9" name="Platshållare för bild 16">
            <a:extLst>
              <a:ext uri="{FF2B5EF4-FFF2-40B4-BE49-F238E27FC236}">
                <a16:creationId xmlns:a16="http://schemas.microsoft.com/office/drawing/2014/main" id="{B7EE836C-6DD8-8B4D-8958-8BD92EE2844D}"/>
              </a:ext>
            </a:extLst>
          </p:cNvPr>
          <p:cNvSpPr>
            <a:spLocks noGrp="1"/>
          </p:cNvSpPr>
          <p:nvPr>
            <p:ph type="pic" sz="quarter" idx="12"/>
          </p:nvPr>
        </p:nvSpPr>
        <p:spPr>
          <a:xfrm>
            <a:off x="3862508" y="1611084"/>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10" name="Platshållare för bild 16">
            <a:extLst>
              <a:ext uri="{FF2B5EF4-FFF2-40B4-BE49-F238E27FC236}">
                <a16:creationId xmlns:a16="http://schemas.microsoft.com/office/drawing/2014/main" id="{318AF95F-51AA-5044-B130-2723DEA642B7}"/>
              </a:ext>
            </a:extLst>
          </p:cNvPr>
          <p:cNvSpPr>
            <a:spLocks noGrp="1"/>
          </p:cNvSpPr>
          <p:nvPr>
            <p:ph type="pic" sz="quarter" idx="13"/>
          </p:nvPr>
        </p:nvSpPr>
        <p:spPr>
          <a:xfrm>
            <a:off x="6467395" y="1618768"/>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11" name="Platshållare för text 2">
            <a:extLst>
              <a:ext uri="{FF2B5EF4-FFF2-40B4-BE49-F238E27FC236}">
                <a16:creationId xmlns:a16="http://schemas.microsoft.com/office/drawing/2014/main" id="{51DE62DA-592B-BF46-AC90-FCD63A6C90BF}"/>
              </a:ext>
            </a:extLst>
          </p:cNvPr>
          <p:cNvSpPr>
            <a:spLocks noGrp="1"/>
          </p:cNvSpPr>
          <p:nvPr>
            <p:ph idx="1" hasCustomPrompt="1"/>
          </p:nvPr>
        </p:nvSpPr>
        <p:spPr>
          <a:xfrm>
            <a:off x="1226884" y="1159009"/>
            <a:ext cx="6131858" cy="2196353"/>
          </a:xfrm>
          <a:prstGeom prst="rect">
            <a:avLst/>
          </a:prstGeom>
        </p:spPr>
        <p:txBody>
          <a:bodyPr vert="horz" lIns="91440" tIns="45720" rIns="91440" bIns="45720" rtlCol="0">
            <a:normAutofit/>
          </a:bodyPr>
          <a:lstStyle>
            <a:lvl1pPr>
              <a:buNone/>
              <a:defRPr b="1">
                <a:solidFill>
                  <a:schemeClr val="accent4"/>
                </a:solidFill>
                <a:latin typeface="Sweden Sans" panose="02000000000000000000" pitchFamily="2" charset="77"/>
              </a:defRPr>
            </a:lvl1pPr>
            <a:lvl2pPr>
              <a:buNone/>
              <a:defRPr b="1"/>
            </a:lvl2pPr>
            <a:lvl3pPr>
              <a:buNone/>
              <a:defRPr b="1"/>
            </a:lvl3pPr>
            <a:lvl4pPr>
              <a:buNone/>
              <a:defRPr b="1"/>
            </a:lvl4pPr>
            <a:lvl5pPr>
              <a:buNone/>
              <a:defRPr b="1"/>
            </a:lvl5pPr>
          </a:lstStyle>
          <a:p>
            <a:pPr lvl="0"/>
            <a:r>
              <a:rPr lang="sv-SE"/>
              <a:t>Klicka här för att ändra format på bakgrundstexten</a:t>
            </a:r>
          </a:p>
        </p:txBody>
      </p:sp>
    </p:spTree>
    <p:extLst>
      <p:ext uri="{BB962C8B-B14F-4D97-AF65-F5344CB8AC3E}">
        <p14:creationId xmlns:p14="http://schemas.microsoft.com/office/powerpoint/2010/main" val="304171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B59AE2-C23F-A540-AA56-931B1C850158}"/>
              </a:ext>
            </a:extLst>
          </p:cNvPr>
          <p:cNvSpPr>
            <a:spLocks noGrp="1"/>
          </p:cNvSpPr>
          <p:nvPr>
            <p:ph type="ctrTitle"/>
          </p:nvPr>
        </p:nvSpPr>
        <p:spPr>
          <a:xfrm>
            <a:off x="1089212" y="563469"/>
            <a:ext cx="6858000" cy="1790700"/>
          </a:xfrm>
        </p:spPr>
        <p:txBody>
          <a:bodyPr anchor="b"/>
          <a:lstStyle>
            <a:lvl1pPr algn="l">
              <a:defRPr sz="3200">
                <a:solidFill>
                  <a:schemeClr val="accent4"/>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618A494-3D5F-9640-91EC-E801C8499A4B}"/>
              </a:ext>
            </a:extLst>
          </p:cNvPr>
          <p:cNvSpPr>
            <a:spLocks noGrp="1"/>
          </p:cNvSpPr>
          <p:nvPr>
            <p:ph type="subTitle" idx="1"/>
          </p:nvPr>
        </p:nvSpPr>
        <p:spPr>
          <a:xfrm>
            <a:off x="1089211" y="2666066"/>
            <a:ext cx="6858000" cy="1241425"/>
          </a:xfrm>
        </p:spPr>
        <p:txBody>
          <a:bodyPr/>
          <a:lstStyle>
            <a:lvl1pPr marL="0" indent="0" algn="l">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63199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Tom">
    <p:spTree>
      <p:nvGrpSpPr>
        <p:cNvPr id="1" name=""/>
        <p:cNvGrpSpPr/>
        <p:nvPr/>
      </p:nvGrpSpPr>
      <p:grpSpPr>
        <a:xfrm>
          <a:off x="0" y="0"/>
          <a:ext cx="0" cy="0"/>
          <a:chOff x="0" y="0"/>
          <a:chExt cx="0" cy="0"/>
        </a:xfrm>
      </p:grpSpPr>
      <p:sp>
        <p:nvSpPr>
          <p:cNvPr id="4" name="Rätvinklig triangel 3">
            <a:extLst>
              <a:ext uri="{FF2B5EF4-FFF2-40B4-BE49-F238E27FC236}">
                <a16:creationId xmlns:a16="http://schemas.microsoft.com/office/drawing/2014/main" id="{05CDBC00-EE1B-AB4D-8508-5487420BAC94}"/>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5" name="Rätvinklig triangel 4">
            <a:extLst>
              <a:ext uri="{FF2B5EF4-FFF2-40B4-BE49-F238E27FC236}">
                <a16:creationId xmlns:a16="http://schemas.microsoft.com/office/drawing/2014/main" id="{6DE63766-FE6E-5A4A-9619-98E6E32D1D3C}"/>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7" name="Bildobjekt 6">
            <a:extLst>
              <a:ext uri="{FF2B5EF4-FFF2-40B4-BE49-F238E27FC236}">
                <a16:creationId xmlns:a16="http://schemas.microsoft.com/office/drawing/2014/main" id="{35A9033A-89CD-484B-9324-12FC13F36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6" name="Platshållare för bild 2">
            <a:extLst>
              <a:ext uri="{FF2B5EF4-FFF2-40B4-BE49-F238E27FC236}">
                <a16:creationId xmlns:a16="http://schemas.microsoft.com/office/drawing/2014/main" id="{BE1526D5-A47A-7547-965E-24761101AC39}"/>
              </a:ext>
            </a:extLst>
          </p:cNvPr>
          <p:cNvSpPr>
            <a:spLocks noGrp="1"/>
          </p:cNvSpPr>
          <p:nvPr>
            <p:ph type="pic" sz="quarter" idx="10"/>
          </p:nvPr>
        </p:nvSpPr>
        <p:spPr>
          <a:xfrm>
            <a:off x="0" y="0"/>
            <a:ext cx="9144000" cy="5143501"/>
          </a:xfrm>
          <a:solidFill>
            <a:schemeClr val="bg2"/>
          </a:solidFill>
        </p:spPr>
        <p:txBody>
          <a:bodyPr/>
          <a:lstStyle>
            <a:lvl1pPr algn="just">
              <a:defRPr>
                <a:solidFill>
                  <a:schemeClr val="tx1"/>
                </a:solidFill>
              </a:defRPr>
            </a:lvl1pPr>
          </a:lstStyle>
          <a:p>
            <a:endParaRPr lang="sv-SE"/>
          </a:p>
          <a:p>
            <a:endParaRPr lang="sv-SE"/>
          </a:p>
          <a:p>
            <a:endParaRPr lang="sv-SE"/>
          </a:p>
          <a:p>
            <a:endParaRPr lang="sv-SE"/>
          </a:p>
          <a:p>
            <a:endParaRPr lang="sv-SE"/>
          </a:p>
          <a:p>
            <a:endParaRPr lang="sv-SE"/>
          </a:p>
        </p:txBody>
      </p:sp>
      <p:sp>
        <p:nvSpPr>
          <p:cNvPr id="8" name="Rätvinklig triangel 7">
            <a:extLst>
              <a:ext uri="{FF2B5EF4-FFF2-40B4-BE49-F238E27FC236}">
                <a16:creationId xmlns:a16="http://schemas.microsoft.com/office/drawing/2014/main" id="{A469B586-C52B-1543-A47E-0F4E2F7ADD14}"/>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EE57E204-E70B-2844-98BB-97EF6D219F88}"/>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10" name="Grupp 9">
            <a:extLst>
              <a:ext uri="{FF2B5EF4-FFF2-40B4-BE49-F238E27FC236}">
                <a16:creationId xmlns:a16="http://schemas.microsoft.com/office/drawing/2014/main" id="{0F3A9CE5-127E-7648-B246-82BE6A8D12CB}"/>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512EDBBF-24D2-B04B-B202-79C57EF4936D}"/>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65790410-F82E-9943-903A-E4A1C7B41A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6285431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Logo Tom">
    <p:spTree>
      <p:nvGrpSpPr>
        <p:cNvPr id="1" name=""/>
        <p:cNvGrpSpPr/>
        <p:nvPr/>
      </p:nvGrpSpPr>
      <p:grpSpPr>
        <a:xfrm>
          <a:off x="0" y="0"/>
          <a:ext cx="0" cy="0"/>
          <a:chOff x="0" y="0"/>
          <a:chExt cx="0" cy="0"/>
        </a:xfrm>
      </p:grpSpPr>
      <p:sp>
        <p:nvSpPr>
          <p:cNvPr id="4" name="Platshållare för bild 2">
            <a:extLst>
              <a:ext uri="{FF2B5EF4-FFF2-40B4-BE49-F238E27FC236}">
                <a16:creationId xmlns:a16="http://schemas.microsoft.com/office/drawing/2014/main" id="{C1DC28E1-86BD-E543-BC1B-70DD3C25CFDA}"/>
              </a:ext>
            </a:extLst>
          </p:cNvPr>
          <p:cNvSpPr>
            <a:spLocks noGrp="1"/>
          </p:cNvSpPr>
          <p:nvPr>
            <p:ph type="pic" sz="quarter" idx="10"/>
          </p:nvPr>
        </p:nvSpPr>
        <p:spPr>
          <a:xfrm>
            <a:off x="0" y="0"/>
            <a:ext cx="9144000" cy="5143501"/>
          </a:xfrm>
          <a:solidFill>
            <a:schemeClr val="bg2"/>
          </a:solidFill>
        </p:spPr>
        <p:txBody>
          <a:bodyPr/>
          <a:lstStyle>
            <a:lvl1pPr algn="just">
              <a:defRPr>
                <a:solidFill>
                  <a:schemeClr val="tx1"/>
                </a:solidFill>
              </a:defRPr>
            </a:lvl1pPr>
          </a:lstStyle>
          <a:p>
            <a:r>
              <a:rPr lang="sv-SE"/>
              <a:t>Klicka på ikonen för att lägga till en bild</a:t>
            </a:r>
          </a:p>
        </p:txBody>
      </p:sp>
      <p:sp>
        <p:nvSpPr>
          <p:cNvPr id="5" name="Rätvinklig triangel 4">
            <a:extLst>
              <a:ext uri="{FF2B5EF4-FFF2-40B4-BE49-F238E27FC236}">
                <a16:creationId xmlns:a16="http://schemas.microsoft.com/office/drawing/2014/main" id="{E60BC982-74FA-A34A-BE20-718DC9DCDDF1}"/>
              </a:ext>
            </a:extLst>
          </p:cNvPr>
          <p:cNvSpPr/>
          <p:nvPr userDrawn="1"/>
        </p:nvSpPr>
        <p:spPr>
          <a:xfrm flipH="1">
            <a:off x="7115175" y="3562350"/>
            <a:ext cx="2028825" cy="1581150"/>
          </a:xfrm>
          <a:prstGeom prst="rtTriangle">
            <a:avLst/>
          </a:prstGeom>
          <a:solidFill>
            <a:srgbClr val="FECB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435F301A-D795-FA44-97B7-22C0B9719B26}"/>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0" name="Bildobjekt 9">
            <a:extLst>
              <a:ext uri="{FF2B5EF4-FFF2-40B4-BE49-F238E27FC236}">
                <a16:creationId xmlns:a16="http://schemas.microsoft.com/office/drawing/2014/main" id="{3EFF9043-9D98-8747-A9FF-147B7934BF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7" name="Rätvinklig triangel 6">
            <a:extLst>
              <a:ext uri="{FF2B5EF4-FFF2-40B4-BE49-F238E27FC236}">
                <a16:creationId xmlns:a16="http://schemas.microsoft.com/office/drawing/2014/main" id="{282512F1-4C1F-8446-B8C6-5CE9001D24AE}"/>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8" name="Bildobjekt 7">
            <a:extLst>
              <a:ext uri="{FF2B5EF4-FFF2-40B4-BE49-F238E27FC236}">
                <a16:creationId xmlns:a16="http://schemas.microsoft.com/office/drawing/2014/main" id="{3CFF3B98-465B-5D4B-ABCA-0CEB058417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Tree>
    <p:extLst>
      <p:ext uri="{BB962C8B-B14F-4D97-AF65-F5344CB8AC3E}">
        <p14:creationId xmlns:p14="http://schemas.microsoft.com/office/powerpoint/2010/main" val="34589642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8" name="Frihandsfigur 27">
            <a:extLst>
              <a:ext uri="{FF2B5EF4-FFF2-40B4-BE49-F238E27FC236}">
                <a16:creationId xmlns:a16="http://schemas.microsoft.com/office/drawing/2014/main" id="{64A20FED-8D49-894B-A881-E84E72FF25A1}"/>
              </a:ext>
            </a:extLst>
          </p:cNvPr>
          <p:cNvSpPr/>
          <p:nvPr userDrawn="1"/>
        </p:nvSpPr>
        <p:spPr>
          <a:xfrm>
            <a:off x="-27296" y="-40943"/>
            <a:ext cx="9184944" cy="5227092"/>
          </a:xfrm>
          <a:custGeom>
            <a:avLst/>
            <a:gdLst>
              <a:gd name="connsiteX0" fmla="*/ 27296 w 9184944"/>
              <a:gd name="connsiteY0" fmla="*/ 1637731 h 5227092"/>
              <a:gd name="connsiteX1" fmla="*/ 2074460 w 9184944"/>
              <a:gd name="connsiteY1" fmla="*/ 27295 h 5227092"/>
              <a:gd name="connsiteX2" fmla="*/ 9184944 w 9184944"/>
              <a:gd name="connsiteY2" fmla="*/ 0 h 5227092"/>
              <a:gd name="connsiteX3" fmla="*/ 9171296 w 9184944"/>
              <a:gd name="connsiteY3" fmla="*/ 3616656 h 5227092"/>
              <a:gd name="connsiteX4" fmla="*/ 7137780 w 9184944"/>
              <a:gd name="connsiteY4" fmla="*/ 5227092 h 5227092"/>
              <a:gd name="connsiteX5" fmla="*/ 0 w 9184944"/>
              <a:gd name="connsiteY5" fmla="*/ 5186149 h 5227092"/>
              <a:gd name="connsiteX6" fmla="*/ 27296 w 9184944"/>
              <a:gd name="connsiteY6" fmla="*/ 1637731 h 522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4944" h="5227092">
                <a:moveTo>
                  <a:pt x="27296" y="1637731"/>
                </a:moveTo>
                <a:lnTo>
                  <a:pt x="2074460" y="27295"/>
                </a:lnTo>
                <a:lnTo>
                  <a:pt x="9184944" y="0"/>
                </a:lnTo>
                <a:cubicBezTo>
                  <a:pt x="9180395" y="1205552"/>
                  <a:pt x="9175845" y="2411104"/>
                  <a:pt x="9171296" y="3616656"/>
                </a:cubicBezTo>
                <a:lnTo>
                  <a:pt x="7137780" y="5227092"/>
                </a:lnTo>
                <a:lnTo>
                  <a:pt x="0" y="5186149"/>
                </a:lnTo>
                <a:cubicBezTo>
                  <a:pt x="4549" y="4016991"/>
                  <a:pt x="9099" y="2847832"/>
                  <a:pt x="27296" y="1637731"/>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ätvinklig triangel 5">
            <a:extLst>
              <a:ext uri="{FF2B5EF4-FFF2-40B4-BE49-F238E27FC236}">
                <a16:creationId xmlns:a16="http://schemas.microsoft.com/office/drawing/2014/main" id="{0535CC23-0771-B74A-8595-C58E2E47CED4}"/>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8" name="Grupp 7">
            <a:extLst>
              <a:ext uri="{FF2B5EF4-FFF2-40B4-BE49-F238E27FC236}">
                <a16:creationId xmlns:a16="http://schemas.microsoft.com/office/drawing/2014/main" id="{6CB07C71-E8D9-184F-BA45-B4E0A6C7DA61}"/>
              </a:ext>
            </a:extLst>
          </p:cNvPr>
          <p:cNvGrpSpPr/>
          <p:nvPr userDrawn="1"/>
        </p:nvGrpSpPr>
        <p:grpSpPr>
          <a:xfrm>
            <a:off x="0" y="0"/>
            <a:ext cx="2028825" cy="1581150"/>
            <a:chOff x="0" y="0"/>
            <a:chExt cx="2028825" cy="1581150"/>
          </a:xfrm>
        </p:grpSpPr>
        <p:sp>
          <p:nvSpPr>
            <p:cNvPr id="9" name="Rätvinklig triangel 8">
              <a:extLst>
                <a:ext uri="{FF2B5EF4-FFF2-40B4-BE49-F238E27FC236}">
                  <a16:creationId xmlns:a16="http://schemas.microsoft.com/office/drawing/2014/main" id="{289D0792-3767-7040-ABC6-D0C22729DDF3}"/>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1" name="Bildobjekt 10">
              <a:extLst>
                <a:ext uri="{FF2B5EF4-FFF2-40B4-BE49-F238E27FC236}">
                  <a16:creationId xmlns:a16="http://schemas.microsoft.com/office/drawing/2014/main" id="{D6488436-E99A-BF48-AF84-772C5F0D6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
        <p:nvSpPr>
          <p:cNvPr id="3" name="Platshållare för bild 2">
            <a:extLst>
              <a:ext uri="{FF2B5EF4-FFF2-40B4-BE49-F238E27FC236}">
                <a16:creationId xmlns:a16="http://schemas.microsoft.com/office/drawing/2014/main" id="{EB278113-065C-5842-BB82-31AF03F985BC}"/>
              </a:ext>
            </a:extLst>
          </p:cNvPr>
          <p:cNvSpPr>
            <a:spLocks noGrp="1"/>
          </p:cNvSpPr>
          <p:nvPr userDrawn="1">
            <p:ph type="pic" sz="quarter" idx="10"/>
          </p:nvPr>
        </p:nvSpPr>
        <p:spPr>
          <a:xfrm>
            <a:off x="4589649" y="0"/>
            <a:ext cx="4554351" cy="5143500"/>
          </a:xfrm>
        </p:spPr>
        <p:txBody>
          <a:bodyPr/>
          <a:lstStyle/>
          <a:p>
            <a:endParaRPr lang="sv-SE"/>
          </a:p>
        </p:txBody>
      </p:sp>
      <p:sp>
        <p:nvSpPr>
          <p:cNvPr id="7" name="Rätvinklig triangel 6">
            <a:extLst>
              <a:ext uri="{FF2B5EF4-FFF2-40B4-BE49-F238E27FC236}">
                <a16:creationId xmlns:a16="http://schemas.microsoft.com/office/drawing/2014/main" id="{91D1696E-102C-B644-A24C-B32A40F8571E}"/>
              </a:ext>
            </a:extLst>
          </p:cNvPr>
          <p:cNvSpPr/>
          <p:nvPr/>
        </p:nvSpPr>
        <p:spPr>
          <a:xfrm flipH="1">
            <a:off x="7115175" y="3562350"/>
            <a:ext cx="2028825" cy="1581150"/>
          </a:xfrm>
          <a:prstGeom prst="rtTriangle">
            <a:avLst/>
          </a:prstGeom>
          <a:solidFill>
            <a:schemeClr val="accent4"/>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3" name="Rätvinklig triangel 12">
            <a:extLst>
              <a:ext uri="{FF2B5EF4-FFF2-40B4-BE49-F238E27FC236}">
                <a16:creationId xmlns:a16="http://schemas.microsoft.com/office/drawing/2014/main" id="{C6C6007A-137C-E44C-B998-4BC53AD98AAF}"/>
              </a:ext>
            </a:extLst>
          </p:cNvPr>
          <p:cNvSpPr/>
          <p:nvPr userDrawn="1"/>
        </p:nvSpPr>
        <p:spPr>
          <a:xfrm flipH="1">
            <a:off x="7115175" y="3562350"/>
            <a:ext cx="2028825" cy="1581150"/>
          </a:xfrm>
          <a:prstGeom prst="rtTriangle">
            <a:avLst/>
          </a:prstGeom>
          <a:solidFill>
            <a:schemeClr val="accent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0" name="Platshållare för rubrik 1">
            <a:extLst>
              <a:ext uri="{FF2B5EF4-FFF2-40B4-BE49-F238E27FC236}">
                <a16:creationId xmlns:a16="http://schemas.microsoft.com/office/drawing/2014/main" id="{97243FA1-D6DE-D54E-A6E8-BCC4F65420A4}"/>
              </a:ext>
            </a:extLst>
          </p:cNvPr>
          <p:cNvSpPr>
            <a:spLocks noGrp="1"/>
          </p:cNvSpPr>
          <p:nvPr>
            <p:ph type="title" hasCustomPrompt="1"/>
          </p:nvPr>
        </p:nvSpPr>
        <p:spPr>
          <a:xfrm>
            <a:off x="1067919" y="1386262"/>
            <a:ext cx="3465661" cy="993775"/>
          </a:xfrm>
          <a:prstGeom prst="rect">
            <a:avLst/>
          </a:prstGeom>
        </p:spPr>
        <p:txBody>
          <a:bodyPr vert="horz" lIns="91440" tIns="45720" rIns="91440" bIns="45720" rtlCol="0" anchor="ctr">
            <a:noAutofit/>
          </a:bodyPr>
          <a:lstStyle>
            <a:lvl1pPr>
              <a:defRPr sz="2400"/>
            </a:lvl1pPr>
          </a:lstStyle>
          <a:p>
            <a:r>
              <a:rPr lang="sv-SE"/>
              <a:t>Klicka här för att ändra </a:t>
            </a:r>
            <a:br>
              <a:rPr lang="sv-SE"/>
            </a:br>
            <a:r>
              <a:rPr lang="sv-SE"/>
              <a:t>mall för rubrikformat</a:t>
            </a:r>
          </a:p>
        </p:txBody>
      </p:sp>
      <p:sp>
        <p:nvSpPr>
          <p:cNvPr id="12" name="Platshållare för text 2">
            <a:extLst>
              <a:ext uri="{FF2B5EF4-FFF2-40B4-BE49-F238E27FC236}">
                <a16:creationId xmlns:a16="http://schemas.microsoft.com/office/drawing/2014/main" id="{2F9F7FE2-C4E6-2044-9985-E05BB523FD41}"/>
              </a:ext>
            </a:extLst>
          </p:cNvPr>
          <p:cNvSpPr>
            <a:spLocks noGrp="1"/>
          </p:cNvSpPr>
          <p:nvPr>
            <p:ph idx="1"/>
          </p:nvPr>
        </p:nvSpPr>
        <p:spPr>
          <a:xfrm>
            <a:off x="1084730" y="2590801"/>
            <a:ext cx="32362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1816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ätvinklig triangel 4">
            <a:extLst>
              <a:ext uri="{FF2B5EF4-FFF2-40B4-BE49-F238E27FC236}">
                <a16:creationId xmlns:a16="http://schemas.microsoft.com/office/drawing/2014/main" id="{CC72B528-1A77-1B4B-B3F8-1921475A552A}"/>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b="0" i="0">
              <a:solidFill>
                <a:schemeClr val="bg1">
                  <a:lumMod val="85000"/>
                </a:schemeClr>
              </a:solidFill>
              <a:latin typeface="Sweden Sans" panose="02000000000000000000" pitchFamily="2" charset="77"/>
            </a:endParaRPr>
          </a:p>
        </p:txBody>
      </p:sp>
      <p:sp>
        <p:nvSpPr>
          <p:cNvPr id="2" name="textruta 1">
            <a:extLst>
              <a:ext uri="{FF2B5EF4-FFF2-40B4-BE49-F238E27FC236}">
                <a16:creationId xmlns:a16="http://schemas.microsoft.com/office/drawing/2014/main" id="{D5FE0B35-D0B9-F943-8EC6-3706452A5ADA}"/>
              </a:ext>
            </a:extLst>
          </p:cNvPr>
          <p:cNvSpPr txBox="1"/>
          <p:nvPr userDrawn="1"/>
        </p:nvSpPr>
        <p:spPr>
          <a:xfrm>
            <a:off x="9000565" y="3774141"/>
            <a:ext cx="184731" cy="300082"/>
          </a:xfrm>
          <a:prstGeom prst="rect">
            <a:avLst/>
          </a:prstGeom>
          <a:noFill/>
        </p:spPr>
        <p:txBody>
          <a:bodyPr wrap="none" rtlCol="0">
            <a:spAutoFit/>
          </a:bodyPr>
          <a:lstStyle/>
          <a:p>
            <a:endParaRPr lang="sv-SE"/>
          </a:p>
        </p:txBody>
      </p:sp>
      <p:sp>
        <p:nvSpPr>
          <p:cNvPr id="3" name="textruta 2">
            <a:extLst>
              <a:ext uri="{FF2B5EF4-FFF2-40B4-BE49-F238E27FC236}">
                <a16:creationId xmlns:a16="http://schemas.microsoft.com/office/drawing/2014/main" id="{E68E7881-36ED-0B42-85B1-A26B26CD8181}"/>
              </a:ext>
            </a:extLst>
          </p:cNvPr>
          <p:cNvSpPr txBox="1"/>
          <p:nvPr userDrawn="1"/>
        </p:nvSpPr>
        <p:spPr>
          <a:xfrm>
            <a:off x="8955741" y="3720353"/>
            <a:ext cx="184731" cy="300082"/>
          </a:xfrm>
          <a:prstGeom prst="rect">
            <a:avLst/>
          </a:prstGeom>
          <a:noFill/>
        </p:spPr>
        <p:txBody>
          <a:bodyPr wrap="none" rtlCol="0">
            <a:spAutoFit/>
          </a:bodyPr>
          <a:lstStyle/>
          <a:p>
            <a:endParaRPr lang="sv-SE"/>
          </a:p>
        </p:txBody>
      </p:sp>
      <p:pic>
        <p:nvPicPr>
          <p:cNvPr id="6" name="Bildobjekt 5">
            <a:extLst>
              <a:ext uri="{FF2B5EF4-FFF2-40B4-BE49-F238E27FC236}">
                <a16:creationId xmlns:a16="http://schemas.microsoft.com/office/drawing/2014/main" id="{A771051B-1AD1-B745-8F71-78A95E319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7" name="Platshållare för bild 16">
            <a:extLst>
              <a:ext uri="{FF2B5EF4-FFF2-40B4-BE49-F238E27FC236}">
                <a16:creationId xmlns:a16="http://schemas.microsoft.com/office/drawing/2014/main" id="{DC7EE91A-B9DE-1848-814E-D5E697659572}"/>
              </a:ext>
            </a:extLst>
          </p:cNvPr>
          <p:cNvSpPr>
            <a:spLocks noGrp="1"/>
          </p:cNvSpPr>
          <p:nvPr>
            <p:ph type="pic" sz="quarter" idx="11"/>
          </p:nvPr>
        </p:nvSpPr>
        <p:spPr>
          <a:xfrm>
            <a:off x="1220481" y="1620049"/>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9" name="Platshållare för bild 16">
            <a:extLst>
              <a:ext uri="{FF2B5EF4-FFF2-40B4-BE49-F238E27FC236}">
                <a16:creationId xmlns:a16="http://schemas.microsoft.com/office/drawing/2014/main" id="{B7EE836C-6DD8-8B4D-8958-8BD92EE2844D}"/>
              </a:ext>
            </a:extLst>
          </p:cNvPr>
          <p:cNvSpPr>
            <a:spLocks noGrp="1"/>
          </p:cNvSpPr>
          <p:nvPr>
            <p:ph type="pic" sz="quarter" idx="12"/>
          </p:nvPr>
        </p:nvSpPr>
        <p:spPr>
          <a:xfrm>
            <a:off x="3862508" y="1611084"/>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10" name="Platshållare för bild 16">
            <a:extLst>
              <a:ext uri="{FF2B5EF4-FFF2-40B4-BE49-F238E27FC236}">
                <a16:creationId xmlns:a16="http://schemas.microsoft.com/office/drawing/2014/main" id="{318AF95F-51AA-5044-B130-2723DEA642B7}"/>
              </a:ext>
            </a:extLst>
          </p:cNvPr>
          <p:cNvSpPr>
            <a:spLocks noGrp="1"/>
          </p:cNvSpPr>
          <p:nvPr>
            <p:ph type="pic" sz="quarter" idx="13"/>
          </p:nvPr>
        </p:nvSpPr>
        <p:spPr>
          <a:xfrm>
            <a:off x="6467395" y="1618768"/>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11" name="Platshållare för text 2">
            <a:extLst>
              <a:ext uri="{FF2B5EF4-FFF2-40B4-BE49-F238E27FC236}">
                <a16:creationId xmlns:a16="http://schemas.microsoft.com/office/drawing/2014/main" id="{51DE62DA-592B-BF46-AC90-FCD63A6C90BF}"/>
              </a:ext>
            </a:extLst>
          </p:cNvPr>
          <p:cNvSpPr>
            <a:spLocks noGrp="1"/>
          </p:cNvSpPr>
          <p:nvPr>
            <p:ph idx="1" hasCustomPrompt="1"/>
          </p:nvPr>
        </p:nvSpPr>
        <p:spPr>
          <a:xfrm>
            <a:off x="1226884" y="1159009"/>
            <a:ext cx="6131858" cy="2196353"/>
          </a:xfrm>
          <a:prstGeom prst="rect">
            <a:avLst/>
          </a:prstGeom>
        </p:spPr>
        <p:txBody>
          <a:bodyPr vert="horz" lIns="91440" tIns="45720" rIns="91440" bIns="45720" rtlCol="0">
            <a:normAutofit/>
          </a:bodyPr>
          <a:lstStyle>
            <a:lvl1pPr>
              <a:buNone/>
              <a:defRPr b="1"/>
            </a:lvl1pPr>
            <a:lvl2pPr>
              <a:buNone/>
              <a:defRPr b="1"/>
            </a:lvl2pPr>
            <a:lvl3pPr>
              <a:buNone/>
              <a:defRPr b="1"/>
            </a:lvl3pPr>
            <a:lvl4pPr>
              <a:buNone/>
              <a:defRPr b="1"/>
            </a:lvl4pPr>
            <a:lvl5pPr>
              <a:buNone/>
              <a:defRPr b="1"/>
            </a:lvl5pPr>
          </a:lstStyle>
          <a:p>
            <a:pPr lvl="0"/>
            <a:r>
              <a:rPr lang="sv-SE"/>
              <a:t>Klicka här för att ändra format på bakgrundstexten</a:t>
            </a:r>
          </a:p>
        </p:txBody>
      </p:sp>
    </p:spTree>
    <p:extLst>
      <p:ext uri="{BB962C8B-B14F-4D97-AF65-F5344CB8AC3E}">
        <p14:creationId xmlns:p14="http://schemas.microsoft.com/office/powerpoint/2010/main" val="340390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B59AE2-C23F-A540-AA56-931B1C850158}"/>
              </a:ext>
            </a:extLst>
          </p:cNvPr>
          <p:cNvSpPr>
            <a:spLocks noGrp="1"/>
          </p:cNvSpPr>
          <p:nvPr>
            <p:ph type="ctrTitle"/>
          </p:nvPr>
        </p:nvSpPr>
        <p:spPr>
          <a:xfrm>
            <a:off x="1089212" y="563469"/>
            <a:ext cx="6858000" cy="1790700"/>
          </a:xfrm>
        </p:spPr>
        <p:txBody>
          <a:bodyPr anchor="b"/>
          <a:lstStyle>
            <a:lvl1pPr algn="l">
              <a:defRPr sz="3200"/>
            </a:lvl1pPr>
          </a:lstStyle>
          <a:p>
            <a:r>
              <a:rPr lang="sv-SE"/>
              <a:t>Klicka här för att ändra mall för rubrikformat</a:t>
            </a:r>
          </a:p>
        </p:txBody>
      </p:sp>
      <p:sp>
        <p:nvSpPr>
          <p:cNvPr id="3" name="Underrubrik 2">
            <a:extLst>
              <a:ext uri="{FF2B5EF4-FFF2-40B4-BE49-F238E27FC236}">
                <a16:creationId xmlns:a16="http://schemas.microsoft.com/office/drawing/2014/main" id="{0618A494-3D5F-9640-91EC-E801C8499A4B}"/>
              </a:ext>
            </a:extLst>
          </p:cNvPr>
          <p:cNvSpPr>
            <a:spLocks noGrp="1"/>
          </p:cNvSpPr>
          <p:nvPr>
            <p:ph type="subTitle" idx="1"/>
          </p:nvPr>
        </p:nvSpPr>
        <p:spPr>
          <a:xfrm>
            <a:off x="1089211" y="2666066"/>
            <a:ext cx="6858000" cy="1241425"/>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24220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 Tom">
    <p:spTree>
      <p:nvGrpSpPr>
        <p:cNvPr id="1" name=""/>
        <p:cNvGrpSpPr/>
        <p:nvPr/>
      </p:nvGrpSpPr>
      <p:grpSpPr>
        <a:xfrm>
          <a:off x="0" y="0"/>
          <a:ext cx="0" cy="0"/>
          <a:chOff x="0" y="0"/>
          <a:chExt cx="0" cy="0"/>
        </a:xfrm>
      </p:grpSpPr>
      <p:sp>
        <p:nvSpPr>
          <p:cNvPr id="4" name="Rätvinklig triangel 3">
            <a:extLst>
              <a:ext uri="{FF2B5EF4-FFF2-40B4-BE49-F238E27FC236}">
                <a16:creationId xmlns:a16="http://schemas.microsoft.com/office/drawing/2014/main" id="{05CDBC00-EE1B-AB4D-8508-5487420BAC94}"/>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5" name="Rätvinklig triangel 4">
            <a:extLst>
              <a:ext uri="{FF2B5EF4-FFF2-40B4-BE49-F238E27FC236}">
                <a16:creationId xmlns:a16="http://schemas.microsoft.com/office/drawing/2014/main" id="{6DE63766-FE6E-5A4A-9619-98E6E32D1D3C}"/>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7" name="Bildobjekt 6">
            <a:extLst>
              <a:ext uri="{FF2B5EF4-FFF2-40B4-BE49-F238E27FC236}">
                <a16:creationId xmlns:a16="http://schemas.microsoft.com/office/drawing/2014/main" id="{35A9033A-89CD-484B-9324-12FC13F36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6" name="Platshållare för bild 2">
            <a:extLst>
              <a:ext uri="{FF2B5EF4-FFF2-40B4-BE49-F238E27FC236}">
                <a16:creationId xmlns:a16="http://schemas.microsoft.com/office/drawing/2014/main" id="{BE1526D5-A47A-7547-965E-24761101AC39}"/>
              </a:ext>
            </a:extLst>
          </p:cNvPr>
          <p:cNvSpPr>
            <a:spLocks noGrp="1"/>
          </p:cNvSpPr>
          <p:nvPr>
            <p:ph type="pic" sz="quarter" idx="10"/>
          </p:nvPr>
        </p:nvSpPr>
        <p:spPr>
          <a:xfrm>
            <a:off x="0" y="0"/>
            <a:ext cx="9144000" cy="5143501"/>
          </a:xfrm>
          <a:solidFill>
            <a:schemeClr val="bg2"/>
          </a:solidFill>
        </p:spPr>
        <p:txBody>
          <a:bodyPr/>
          <a:lstStyle>
            <a:lvl1pPr algn="just">
              <a:defRPr>
                <a:solidFill>
                  <a:schemeClr val="tx1"/>
                </a:solidFill>
              </a:defRPr>
            </a:lvl1pPr>
          </a:lstStyle>
          <a:p>
            <a:endParaRPr lang="sv-SE"/>
          </a:p>
          <a:p>
            <a:endParaRPr lang="sv-SE"/>
          </a:p>
          <a:p>
            <a:endParaRPr lang="sv-SE"/>
          </a:p>
          <a:p>
            <a:endParaRPr lang="sv-SE"/>
          </a:p>
          <a:p>
            <a:endParaRPr lang="sv-SE"/>
          </a:p>
          <a:p>
            <a:endParaRPr lang="sv-SE"/>
          </a:p>
        </p:txBody>
      </p:sp>
      <p:sp>
        <p:nvSpPr>
          <p:cNvPr id="8" name="Rätvinklig triangel 7">
            <a:extLst>
              <a:ext uri="{FF2B5EF4-FFF2-40B4-BE49-F238E27FC236}">
                <a16:creationId xmlns:a16="http://schemas.microsoft.com/office/drawing/2014/main" id="{A469B586-C52B-1543-A47E-0F4E2F7ADD14}"/>
              </a:ext>
            </a:extLst>
          </p:cNvPr>
          <p:cNvSpPr/>
          <p:nvPr userDrawn="1"/>
        </p:nvSpPr>
        <p:spPr>
          <a:xfrm flipH="1">
            <a:off x="7115175" y="3562350"/>
            <a:ext cx="2028825" cy="1581150"/>
          </a:xfrm>
          <a:prstGeom prst="rtTriangle">
            <a:avLst/>
          </a:prstGeom>
          <a:solidFill>
            <a:schemeClr val="accent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EE57E204-E70B-2844-98BB-97EF6D219F88}"/>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10" name="Grupp 9">
            <a:extLst>
              <a:ext uri="{FF2B5EF4-FFF2-40B4-BE49-F238E27FC236}">
                <a16:creationId xmlns:a16="http://schemas.microsoft.com/office/drawing/2014/main" id="{0F3A9CE5-127E-7648-B246-82BE6A8D12CB}"/>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512EDBBF-24D2-B04B-B202-79C57EF4936D}"/>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65790410-F82E-9943-903A-E4A1C7B41A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177848772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8" name="Frihandsfigur 27">
            <a:extLst>
              <a:ext uri="{FF2B5EF4-FFF2-40B4-BE49-F238E27FC236}">
                <a16:creationId xmlns:a16="http://schemas.microsoft.com/office/drawing/2014/main" id="{64A20FED-8D49-894B-A881-E84E72FF25A1}"/>
              </a:ext>
            </a:extLst>
          </p:cNvPr>
          <p:cNvSpPr/>
          <p:nvPr userDrawn="1"/>
        </p:nvSpPr>
        <p:spPr>
          <a:xfrm>
            <a:off x="-27296" y="-40943"/>
            <a:ext cx="9184944" cy="5227092"/>
          </a:xfrm>
          <a:custGeom>
            <a:avLst/>
            <a:gdLst>
              <a:gd name="connsiteX0" fmla="*/ 27296 w 9184944"/>
              <a:gd name="connsiteY0" fmla="*/ 1637731 h 5227092"/>
              <a:gd name="connsiteX1" fmla="*/ 2074460 w 9184944"/>
              <a:gd name="connsiteY1" fmla="*/ 27295 h 5227092"/>
              <a:gd name="connsiteX2" fmla="*/ 9184944 w 9184944"/>
              <a:gd name="connsiteY2" fmla="*/ 0 h 5227092"/>
              <a:gd name="connsiteX3" fmla="*/ 9171296 w 9184944"/>
              <a:gd name="connsiteY3" fmla="*/ 3616656 h 5227092"/>
              <a:gd name="connsiteX4" fmla="*/ 7137780 w 9184944"/>
              <a:gd name="connsiteY4" fmla="*/ 5227092 h 5227092"/>
              <a:gd name="connsiteX5" fmla="*/ 0 w 9184944"/>
              <a:gd name="connsiteY5" fmla="*/ 5186149 h 5227092"/>
              <a:gd name="connsiteX6" fmla="*/ 27296 w 9184944"/>
              <a:gd name="connsiteY6" fmla="*/ 1637731 h 522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4944" h="5227092">
                <a:moveTo>
                  <a:pt x="27296" y="1637731"/>
                </a:moveTo>
                <a:lnTo>
                  <a:pt x="2074460" y="27295"/>
                </a:lnTo>
                <a:lnTo>
                  <a:pt x="9184944" y="0"/>
                </a:lnTo>
                <a:cubicBezTo>
                  <a:pt x="9180395" y="1205552"/>
                  <a:pt x="9175845" y="2411104"/>
                  <a:pt x="9171296" y="3616656"/>
                </a:cubicBezTo>
                <a:lnTo>
                  <a:pt x="7137780" y="5227092"/>
                </a:lnTo>
                <a:lnTo>
                  <a:pt x="0" y="5186149"/>
                </a:lnTo>
                <a:cubicBezTo>
                  <a:pt x="4549" y="4016991"/>
                  <a:pt x="9099" y="2847832"/>
                  <a:pt x="27296" y="1637731"/>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ätvinklig triangel 5">
            <a:extLst>
              <a:ext uri="{FF2B5EF4-FFF2-40B4-BE49-F238E27FC236}">
                <a16:creationId xmlns:a16="http://schemas.microsoft.com/office/drawing/2014/main" id="{0535CC23-0771-B74A-8595-C58E2E47CED4}"/>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grpSp>
        <p:nvGrpSpPr>
          <p:cNvPr id="8" name="Grupp 7">
            <a:extLst>
              <a:ext uri="{FF2B5EF4-FFF2-40B4-BE49-F238E27FC236}">
                <a16:creationId xmlns:a16="http://schemas.microsoft.com/office/drawing/2014/main" id="{6CB07C71-E8D9-184F-BA45-B4E0A6C7DA61}"/>
              </a:ext>
            </a:extLst>
          </p:cNvPr>
          <p:cNvGrpSpPr/>
          <p:nvPr userDrawn="1"/>
        </p:nvGrpSpPr>
        <p:grpSpPr>
          <a:xfrm>
            <a:off x="0" y="0"/>
            <a:ext cx="2028825" cy="1581150"/>
            <a:chOff x="0" y="0"/>
            <a:chExt cx="2028825" cy="1581150"/>
          </a:xfrm>
        </p:grpSpPr>
        <p:sp>
          <p:nvSpPr>
            <p:cNvPr id="9" name="Rätvinklig triangel 8">
              <a:extLst>
                <a:ext uri="{FF2B5EF4-FFF2-40B4-BE49-F238E27FC236}">
                  <a16:creationId xmlns:a16="http://schemas.microsoft.com/office/drawing/2014/main" id="{289D0792-3767-7040-ABC6-D0C22729DDF3}"/>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1" name="Bildobjekt 10">
              <a:extLst>
                <a:ext uri="{FF2B5EF4-FFF2-40B4-BE49-F238E27FC236}">
                  <a16:creationId xmlns:a16="http://schemas.microsoft.com/office/drawing/2014/main" id="{D6488436-E99A-BF48-AF84-772C5F0D6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
        <p:nvSpPr>
          <p:cNvPr id="3" name="Platshållare för bild 2">
            <a:extLst>
              <a:ext uri="{FF2B5EF4-FFF2-40B4-BE49-F238E27FC236}">
                <a16:creationId xmlns:a16="http://schemas.microsoft.com/office/drawing/2014/main" id="{EB278113-065C-5842-BB82-31AF03F985BC}"/>
              </a:ext>
            </a:extLst>
          </p:cNvPr>
          <p:cNvSpPr>
            <a:spLocks noGrp="1"/>
          </p:cNvSpPr>
          <p:nvPr userDrawn="1">
            <p:ph type="pic" sz="quarter" idx="10"/>
          </p:nvPr>
        </p:nvSpPr>
        <p:spPr>
          <a:xfrm>
            <a:off x="4589649" y="0"/>
            <a:ext cx="4554351" cy="5143500"/>
          </a:xfrm>
        </p:spPr>
        <p:txBody>
          <a:bodyPr/>
          <a:lstStyle/>
          <a:p>
            <a:endParaRPr lang="sv-SE"/>
          </a:p>
        </p:txBody>
      </p:sp>
      <p:sp>
        <p:nvSpPr>
          <p:cNvPr id="7" name="Rätvinklig triangel 6">
            <a:extLst>
              <a:ext uri="{FF2B5EF4-FFF2-40B4-BE49-F238E27FC236}">
                <a16:creationId xmlns:a16="http://schemas.microsoft.com/office/drawing/2014/main" id="{91D1696E-102C-B644-A24C-B32A40F8571E}"/>
              </a:ext>
            </a:extLst>
          </p:cNvPr>
          <p:cNvSpPr/>
          <p:nvPr/>
        </p:nvSpPr>
        <p:spPr>
          <a:xfrm flipH="1">
            <a:off x="7115175" y="3562350"/>
            <a:ext cx="2028825" cy="1581150"/>
          </a:xfrm>
          <a:prstGeom prst="rtTriangle">
            <a:avLst/>
          </a:prstGeom>
          <a:solidFill>
            <a:schemeClr val="accent4"/>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3" name="Rätvinklig triangel 12">
            <a:extLst>
              <a:ext uri="{FF2B5EF4-FFF2-40B4-BE49-F238E27FC236}">
                <a16:creationId xmlns:a16="http://schemas.microsoft.com/office/drawing/2014/main" id="{C6C6007A-137C-E44C-B998-4BC53AD98AAF}"/>
              </a:ext>
            </a:extLst>
          </p:cNvPr>
          <p:cNvSpPr/>
          <p:nvPr userDrawn="1"/>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sp>
        <p:nvSpPr>
          <p:cNvPr id="10" name="Platshållare för rubrik 1">
            <a:extLst>
              <a:ext uri="{FF2B5EF4-FFF2-40B4-BE49-F238E27FC236}">
                <a16:creationId xmlns:a16="http://schemas.microsoft.com/office/drawing/2014/main" id="{97243FA1-D6DE-D54E-A6E8-BCC4F65420A4}"/>
              </a:ext>
            </a:extLst>
          </p:cNvPr>
          <p:cNvSpPr>
            <a:spLocks noGrp="1"/>
          </p:cNvSpPr>
          <p:nvPr>
            <p:ph type="title" hasCustomPrompt="1"/>
          </p:nvPr>
        </p:nvSpPr>
        <p:spPr>
          <a:xfrm>
            <a:off x="1067919" y="1386262"/>
            <a:ext cx="3465661" cy="993775"/>
          </a:xfrm>
          <a:prstGeom prst="rect">
            <a:avLst/>
          </a:prstGeom>
        </p:spPr>
        <p:txBody>
          <a:bodyPr vert="horz" lIns="91440" tIns="45720" rIns="91440" bIns="45720" rtlCol="0" anchor="ctr">
            <a:noAutofit/>
          </a:bodyPr>
          <a:lstStyle>
            <a:lvl1pPr>
              <a:defRPr sz="2400"/>
            </a:lvl1pPr>
          </a:lstStyle>
          <a:p>
            <a:r>
              <a:rPr lang="sv-SE"/>
              <a:t>Klicka här för att ändra </a:t>
            </a:r>
            <a:br>
              <a:rPr lang="sv-SE"/>
            </a:br>
            <a:r>
              <a:rPr lang="sv-SE"/>
              <a:t>mall för rubrikformat</a:t>
            </a:r>
          </a:p>
        </p:txBody>
      </p:sp>
      <p:sp>
        <p:nvSpPr>
          <p:cNvPr id="12" name="Platshållare för text 2">
            <a:extLst>
              <a:ext uri="{FF2B5EF4-FFF2-40B4-BE49-F238E27FC236}">
                <a16:creationId xmlns:a16="http://schemas.microsoft.com/office/drawing/2014/main" id="{2F9F7FE2-C4E6-2044-9985-E05BB523FD41}"/>
              </a:ext>
            </a:extLst>
          </p:cNvPr>
          <p:cNvSpPr>
            <a:spLocks noGrp="1"/>
          </p:cNvSpPr>
          <p:nvPr>
            <p:ph idx="1"/>
          </p:nvPr>
        </p:nvSpPr>
        <p:spPr>
          <a:xfrm>
            <a:off x="1084730" y="2590801"/>
            <a:ext cx="32362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1607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ätvinklig triangel 4">
            <a:extLst>
              <a:ext uri="{FF2B5EF4-FFF2-40B4-BE49-F238E27FC236}">
                <a16:creationId xmlns:a16="http://schemas.microsoft.com/office/drawing/2014/main" id="{CC72B528-1A77-1B4B-B3F8-1921475A552A}"/>
              </a:ext>
            </a:extLst>
          </p:cNvPr>
          <p:cNvSpPr/>
          <p:nvPr userDrawn="1"/>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b="0" i="0">
              <a:solidFill>
                <a:schemeClr val="bg1">
                  <a:lumMod val="85000"/>
                </a:schemeClr>
              </a:solidFill>
              <a:latin typeface="Sweden Sans" panose="02000000000000000000" pitchFamily="2" charset="77"/>
            </a:endParaRPr>
          </a:p>
        </p:txBody>
      </p:sp>
      <p:sp>
        <p:nvSpPr>
          <p:cNvPr id="2" name="textruta 1">
            <a:extLst>
              <a:ext uri="{FF2B5EF4-FFF2-40B4-BE49-F238E27FC236}">
                <a16:creationId xmlns:a16="http://schemas.microsoft.com/office/drawing/2014/main" id="{D5FE0B35-D0B9-F943-8EC6-3706452A5ADA}"/>
              </a:ext>
            </a:extLst>
          </p:cNvPr>
          <p:cNvSpPr txBox="1"/>
          <p:nvPr userDrawn="1"/>
        </p:nvSpPr>
        <p:spPr>
          <a:xfrm>
            <a:off x="9000565" y="3774141"/>
            <a:ext cx="184731" cy="300082"/>
          </a:xfrm>
          <a:prstGeom prst="rect">
            <a:avLst/>
          </a:prstGeom>
          <a:noFill/>
        </p:spPr>
        <p:txBody>
          <a:bodyPr wrap="none" rtlCol="0">
            <a:spAutoFit/>
          </a:bodyPr>
          <a:lstStyle/>
          <a:p>
            <a:endParaRPr lang="sv-SE"/>
          </a:p>
        </p:txBody>
      </p:sp>
      <p:sp>
        <p:nvSpPr>
          <p:cNvPr id="3" name="textruta 2">
            <a:extLst>
              <a:ext uri="{FF2B5EF4-FFF2-40B4-BE49-F238E27FC236}">
                <a16:creationId xmlns:a16="http://schemas.microsoft.com/office/drawing/2014/main" id="{E68E7881-36ED-0B42-85B1-A26B26CD8181}"/>
              </a:ext>
            </a:extLst>
          </p:cNvPr>
          <p:cNvSpPr txBox="1"/>
          <p:nvPr userDrawn="1"/>
        </p:nvSpPr>
        <p:spPr>
          <a:xfrm>
            <a:off x="8955741" y="3720353"/>
            <a:ext cx="184731" cy="300082"/>
          </a:xfrm>
          <a:prstGeom prst="rect">
            <a:avLst/>
          </a:prstGeom>
          <a:noFill/>
        </p:spPr>
        <p:txBody>
          <a:bodyPr wrap="none" rtlCol="0">
            <a:spAutoFit/>
          </a:bodyPr>
          <a:lstStyle/>
          <a:p>
            <a:endParaRPr lang="sv-SE"/>
          </a:p>
        </p:txBody>
      </p:sp>
      <p:pic>
        <p:nvPicPr>
          <p:cNvPr id="6" name="Bildobjekt 5">
            <a:extLst>
              <a:ext uri="{FF2B5EF4-FFF2-40B4-BE49-F238E27FC236}">
                <a16:creationId xmlns:a16="http://schemas.microsoft.com/office/drawing/2014/main" id="{A771051B-1AD1-B745-8F71-78A95E319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
        <p:nvSpPr>
          <p:cNvPr id="7" name="Platshållare för bild 16">
            <a:extLst>
              <a:ext uri="{FF2B5EF4-FFF2-40B4-BE49-F238E27FC236}">
                <a16:creationId xmlns:a16="http://schemas.microsoft.com/office/drawing/2014/main" id="{DC7EE91A-B9DE-1848-814E-D5E697659572}"/>
              </a:ext>
            </a:extLst>
          </p:cNvPr>
          <p:cNvSpPr>
            <a:spLocks noGrp="1"/>
          </p:cNvSpPr>
          <p:nvPr>
            <p:ph type="pic" sz="quarter" idx="11"/>
          </p:nvPr>
        </p:nvSpPr>
        <p:spPr>
          <a:xfrm>
            <a:off x="1220481" y="1620049"/>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9" name="Platshållare för bild 16">
            <a:extLst>
              <a:ext uri="{FF2B5EF4-FFF2-40B4-BE49-F238E27FC236}">
                <a16:creationId xmlns:a16="http://schemas.microsoft.com/office/drawing/2014/main" id="{B7EE836C-6DD8-8B4D-8958-8BD92EE2844D}"/>
              </a:ext>
            </a:extLst>
          </p:cNvPr>
          <p:cNvSpPr>
            <a:spLocks noGrp="1"/>
          </p:cNvSpPr>
          <p:nvPr>
            <p:ph type="pic" sz="quarter" idx="12"/>
          </p:nvPr>
        </p:nvSpPr>
        <p:spPr>
          <a:xfrm>
            <a:off x="3862508" y="1611084"/>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10" name="Platshållare för bild 16">
            <a:extLst>
              <a:ext uri="{FF2B5EF4-FFF2-40B4-BE49-F238E27FC236}">
                <a16:creationId xmlns:a16="http://schemas.microsoft.com/office/drawing/2014/main" id="{318AF95F-51AA-5044-B130-2723DEA642B7}"/>
              </a:ext>
            </a:extLst>
          </p:cNvPr>
          <p:cNvSpPr>
            <a:spLocks noGrp="1"/>
          </p:cNvSpPr>
          <p:nvPr>
            <p:ph type="pic" sz="quarter" idx="13"/>
          </p:nvPr>
        </p:nvSpPr>
        <p:spPr>
          <a:xfrm>
            <a:off x="6467395" y="1618768"/>
            <a:ext cx="2298806" cy="1983763"/>
          </a:xfrm>
        </p:spPr>
        <p:txBody>
          <a:bodyPr/>
          <a:lstStyle>
            <a:lvl1pPr algn="ctr">
              <a:defRPr sz="1200" b="0" i="0" baseline="0">
                <a:latin typeface="Sweden Sans" panose="02000000000000000000" pitchFamily="2" charset="77"/>
              </a:defRPr>
            </a:lvl1pPr>
          </a:lstStyle>
          <a:p>
            <a:endParaRPr lang="sv-SE"/>
          </a:p>
          <a:p>
            <a:endParaRPr lang="sv-SE"/>
          </a:p>
          <a:p>
            <a:endParaRPr lang="sv-SE"/>
          </a:p>
          <a:p>
            <a:endParaRPr lang="sv-SE"/>
          </a:p>
          <a:p>
            <a:endParaRPr lang="sv-SE"/>
          </a:p>
        </p:txBody>
      </p:sp>
      <p:sp>
        <p:nvSpPr>
          <p:cNvPr id="11" name="Platshållare för text 2">
            <a:extLst>
              <a:ext uri="{FF2B5EF4-FFF2-40B4-BE49-F238E27FC236}">
                <a16:creationId xmlns:a16="http://schemas.microsoft.com/office/drawing/2014/main" id="{51DE62DA-592B-BF46-AC90-FCD63A6C90BF}"/>
              </a:ext>
            </a:extLst>
          </p:cNvPr>
          <p:cNvSpPr>
            <a:spLocks noGrp="1"/>
          </p:cNvSpPr>
          <p:nvPr>
            <p:ph idx="1" hasCustomPrompt="1"/>
          </p:nvPr>
        </p:nvSpPr>
        <p:spPr>
          <a:xfrm>
            <a:off x="1226884" y="1159009"/>
            <a:ext cx="6131858" cy="2196353"/>
          </a:xfrm>
          <a:prstGeom prst="rect">
            <a:avLst/>
          </a:prstGeom>
        </p:spPr>
        <p:txBody>
          <a:bodyPr vert="horz" lIns="91440" tIns="45720" rIns="91440" bIns="45720" rtlCol="0">
            <a:normAutofit/>
          </a:bodyPr>
          <a:lstStyle>
            <a:lvl1pPr>
              <a:buNone/>
              <a:defRPr b="1">
                <a:solidFill>
                  <a:schemeClr val="accent1"/>
                </a:solidFill>
                <a:latin typeface="Sweden Sans" panose="02000000000000000000" pitchFamily="2" charset="77"/>
              </a:defRPr>
            </a:lvl1pPr>
            <a:lvl2pPr>
              <a:buNone/>
              <a:defRPr b="1"/>
            </a:lvl2pPr>
            <a:lvl3pPr>
              <a:buNone/>
              <a:defRPr b="1"/>
            </a:lvl3pPr>
            <a:lvl4pPr>
              <a:buNone/>
              <a:defRPr b="1"/>
            </a:lvl4pPr>
            <a:lvl5pPr>
              <a:buNone/>
              <a:defRPr b="1"/>
            </a:lvl5pPr>
          </a:lstStyle>
          <a:p>
            <a:pPr lvl="0"/>
            <a:r>
              <a:rPr lang="sv-SE"/>
              <a:t>Klicka här för att ändra format på bakgrundstexten</a:t>
            </a:r>
          </a:p>
        </p:txBody>
      </p:sp>
    </p:spTree>
    <p:extLst>
      <p:ext uri="{BB962C8B-B14F-4D97-AF65-F5344CB8AC3E}">
        <p14:creationId xmlns:p14="http://schemas.microsoft.com/office/powerpoint/2010/main" val="232948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B59AE2-C23F-A540-AA56-931B1C850158}"/>
              </a:ext>
            </a:extLst>
          </p:cNvPr>
          <p:cNvSpPr>
            <a:spLocks noGrp="1"/>
          </p:cNvSpPr>
          <p:nvPr>
            <p:ph type="ctrTitle"/>
          </p:nvPr>
        </p:nvSpPr>
        <p:spPr>
          <a:xfrm>
            <a:off x="1089212" y="563469"/>
            <a:ext cx="6858000" cy="1790700"/>
          </a:xfrm>
        </p:spPr>
        <p:txBody>
          <a:bodyPr anchor="b"/>
          <a:lstStyle>
            <a:lvl1pPr algn="l">
              <a:defRPr sz="3200"/>
            </a:lvl1pPr>
          </a:lstStyle>
          <a:p>
            <a:r>
              <a:rPr lang="sv-SE"/>
              <a:t>Klicka här för att ändra mall för rubrikformat</a:t>
            </a:r>
          </a:p>
        </p:txBody>
      </p:sp>
      <p:sp>
        <p:nvSpPr>
          <p:cNvPr id="3" name="Underrubrik 2">
            <a:extLst>
              <a:ext uri="{FF2B5EF4-FFF2-40B4-BE49-F238E27FC236}">
                <a16:creationId xmlns:a16="http://schemas.microsoft.com/office/drawing/2014/main" id="{0618A494-3D5F-9640-91EC-E801C8499A4B}"/>
              </a:ext>
            </a:extLst>
          </p:cNvPr>
          <p:cNvSpPr>
            <a:spLocks noGrp="1"/>
          </p:cNvSpPr>
          <p:nvPr>
            <p:ph type="subTitle" idx="1"/>
          </p:nvPr>
        </p:nvSpPr>
        <p:spPr>
          <a:xfrm>
            <a:off x="1089211" y="2666066"/>
            <a:ext cx="6858000" cy="1241425"/>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233662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92014F2-5FBE-8A47-A372-DD5641EDFA78}"/>
              </a:ext>
            </a:extLst>
          </p:cNvPr>
          <p:cNvSpPr/>
          <p:nvPr userDrawn="1"/>
        </p:nvSpPr>
        <p:spPr>
          <a:xfrm>
            <a:off x="0" y="0"/>
            <a:ext cx="9144000" cy="5143500"/>
          </a:xfrm>
          <a:prstGeom prst="rect">
            <a:avLst/>
          </a:prstGeom>
          <a:solidFill>
            <a:srgbClr val="00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weden Sans" panose="02000000000000000000" pitchFamily="2" charset="77"/>
            </a:endParaRPr>
          </a:p>
        </p:txBody>
      </p:sp>
      <p:sp>
        <p:nvSpPr>
          <p:cNvPr id="2" name="Platshållare för rubrik 1">
            <a:extLst>
              <a:ext uri="{FF2B5EF4-FFF2-40B4-BE49-F238E27FC236}">
                <a16:creationId xmlns:a16="http://schemas.microsoft.com/office/drawing/2014/main" id="{63EA3067-E0F0-B24F-9308-A0205125846A}"/>
              </a:ext>
            </a:extLst>
          </p:cNvPr>
          <p:cNvSpPr>
            <a:spLocks noGrp="1"/>
          </p:cNvSpPr>
          <p:nvPr>
            <p:ph type="title"/>
          </p:nvPr>
        </p:nvSpPr>
        <p:spPr>
          <a:xfrm>
            <a:off x="1103778" y="1466944"/>
            <a:ext cx="7886700" cy="993775"/>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268E857-2EF7-9540-8DDA-899900051B63}"/>
              </a:ext>
            </a:extLst>
          </p:cNvPr>
          <p:cNvSpPr>
            <a:spLocks noGrp="1"/>
          </p:cNvSpPr>
          <p:nvPr>
            <p:ph type="body" idx="1"/>
          </p:nvPr>
        </p:nvSpPr>
        <p:spPr>
          <a:xfrm>
            <a:off x="1111624" y="2572871"/>
            <a:ext cx="61318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7" name="Grupp 6">
            <a:extLst>
              <a:ext uri="{FF2B5EF4-FFF2-40B4-BE49-F238E27FC236}">
                <a16:creationId xmlns:a16="http://schemas.microsoft.com/office/drawing/2014/main" id="{74836D2F-26B6-8C48-80E8-3BF254B17044}"/>
              </a:ext>
            </a:extLst>
          </p:cNvPr>
          <p:cNvGrpSpPr/>
          <p:nvPr userDrawn="1"/>
        </p:nvGrpSpPr>
        <p:grpSpPr>
          <a:xfrm>
            <a:off x="0" y="0"/>
            <a:ext cx="9144000" cy="5143500"/>
            <a:chOff x="0" y="0"/>
            <a:chExt cx="9144000" cy="5143500"/>
          </a:xfrm>
        </p:grpSpPr>
        <p:sp>
          <p:nvSpPr>
            <p:cNvPr id="8" name="Rätvinklig triangel 7">
              <a:extLst>
                <a:ext uri="{FF2B5EF4-FFF2-40B4-BE49-F238E27FC236}">
                  <a16:creationId xmlns:a16="http://schemas.microsoft.com/office/drawing/2014/main" id="{6A67EE24-1D33-B748-A01E-5DCB2A935B0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9043DC7D-292F-7F4F-A046-7F3EF48E563E}"/>
                </a:ext>
              </a:extLst>
            </p:cNvPr>
            <p:cNvSpPr/>
            <p:nvPr/>
          </p:nvSpPr>
          <p:spPr>
            <a:xfrm flipH="1">
              <a:off x="7115175" y="3562350"/>
              <a:ext cx="2028825" cy="1581150"/>
            </a:xfrm>
            <a:prstGeom prst="rtTriangle">
              <a:avLst/>
            </a:prstGeom>
            <a:solidFill>
              <a:srgbClr val="FECB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grpSp>
      <p:grpSp>
        <p:nvGrpSpPr>
          <p:cNvPr id="10" name="Grupp 9">
            <a:extLst>
              <a:ext uri="{FF2B5EF4-FFF2-40B4-BE49-F238E27FC236}">
                <a16:creationId xmlns:a16="http://schemas.microsoft.com/office/drawing/2014/main" id="{F0E82038-0BF3-154C-901E-6D8C46210459}"/>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CC20EB90-4C74-1347-AAD0-3D2BC5B326E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92F80E68-F1DE-9740-898F-DE933CB67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3320012582"/>
      </p:ext>
    </p:extLst>
  </p:cSld>
  <p:clrMap bg1="lt1" tx1="dk1" bg2="lt2" tx2="dk2" accent1="accent1" accent2="accent2" accent3="accent3" accent4="accent4" accent5="accent5" accent6="accent6" hlink="hlink" folHlink="folHlink"/>
  <p:sldLayoutIdLst>
    <p:sldLayoutId id="2147483701" r:id="rId1"/>
    <p:sldLayoutId id="2147483704" r:id="rId2"/>
  </p:sldLayoutIdLst>
  <p:txStyles>
    <p:titleStyle>
      <a:lvl1pPr algn="l" defTabSz="914400" rtl="0" eaLnBrk="1" latinLnBrk="0" hangingPunct="1">
        <a:lnSpc>
          <a:spcPct val="90000"/>
        </a:lnSpc>
        <a:spcBef>
          <a:spcPct val="0"/>
        </a:spcBef>
        <a:buNone/>
        <a:defRPr sz="3200" b="1" i="0" kern="1200">
          <a:solidFill>
            <a:schemeClr val="accent4"/>
          </a:solidFill>
          <a:latin typeface="Sweden Sans"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92014F2-5FBE-8A47-A372-DD5641EDFA78}"/>
              </a:ext>
            </a:extLst>
          </p:cNvPr>
          <p:cNvSpPr/>
          <p:nvPr userDrawn="1"/>
        </p:nvSpPr>
        <p:spPr>
          <a:xfrm>
            <a:off x="0" y="0"/>
            <a:ext cx="9144000" cy="5143500"/>
          </a:xfrm>
          <a:prstGeom prst="rect">
            <a:avLst/>
          </a:prstGeom>
          <a:solidFill>
            <a:srgbClr val="FE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weden Sans" panose="02000000000000000000" pitchFamily="2" charset="77"/>
            </a:endParaRPr>
          </a:p>
        </p:txBody>
      </p:sp>
      <p:sp>
        <p:nvSpPr>
          <p:cNvPr id="2" name="Platshållare för rubrik 1">
            <a:extLst>
              <a:ext uri="{FF2B5EF4-FFF2-40B4-BE49-F238E27FC236}">
                <a16:creationId xmlns:a16="http://schemas.microsoft.com/office/drawing/2014/main" id="{63EA3067-E0F0-B24F-9308-A0205125846A}"/>
              </a:ext>
            </a:extLst>
          </p:cNvPr>
          <p:cNvSpPr>
            <a:spLocks noGrp="1"/>
          </p:cNvSpPr>
          <p:nvPr>
            <p:ph type="title"/>
          </p:nvPr>
        </p:nvSpPr>
        <p:spPr>
          <a:xfrm>
            <a:off x="1103778" y="1466944"/>
            <a:ext cx="7886700" cy="993775"/>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268E857-2EF7-9540-8DDA-899900051B63}"/>
              </a:ext>
            </a:extLst>
          </p:cNvPr>
          <p:cNvSpPr>
            <a:spLocks noGrp="1"/>
          </p:cNvSpPr>
          <p:nvPr>
            <p:ph type="body" idx="1"/>
          </p:nvPr>
        </p:nvSpPr>
        <p:spPr>
          <a:xfrm>
            <a:off x="1111624" y="2572871"/>
            <a:ext cx="61318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7" name="Grupp 6">
            <a:extLst>
              <a:ext uri="{FF2B5EF4-FFF2-40B4-BE49-F238E27FC236}">
                <a16:creationId xmlns:a16="http://schemas.microsoft.com/office/drawing/2014/main" id="{74836D2F-26B6-8C48-80E8-3BF254B17044}"/>
              </a:ext>
            </a:extLst>
          </p:cNvPr>
          <p:cNvGrpSpPr/>
          <p:nvPr userDrawn="1"/>
        </p:nvGrpSpPr>
        <p:grpSpPr>
          <a:xfrm>
            <a:off x="0" y="0"/>
            <a:ext cx="9144000" cy="5143500"/>
            <a:chOff x="0" y="0"/>
            <a:chExt cx="9144000" cy="5143500"/>
          </a:xfrm>
        </p:grpSpPr>
        <p:sp>
          <p:nvSpPr>
            <p:cNvPr id="8" name="Rätvinklig triangel 7">
              <a:extLst>
                <a:ext uri="{FF2B5EF4-FFF2-40B4-BE49-F238E27FC236}">
                  <a16:creationId xmlns:a16="http://schemas.microsoft.com/office/drawing/2014/main" id="{6A67EE24-1D33-B748-A01E-5DCB2A935B0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9043DC7D-292F-7F4F-A046-7F3EF48E563E}"/>
                </a:ext>
              </a:extLst>
            </p:cNvPr>
            <p:cNvSpPr/>
            <p:nvPr/>
          </p:nvSpPr>
          <p:spPr>
            <a:xfrm flipH="1">
              <a:off x="7115175" y="3562350"/>
              <a:ext cx="2028825" cy="1581150"/>
            </a:xfrm>
            <a:prstGeom prst="rtTriangle">
              <a:avLst/>
            </a:prstGeom>
            <a:solidFill>
              <a:schemeClr val="accent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grpSp>
      <p:grpSp>
        <p:nvGrpSpPr>
          <p:cNvPr id="10" name="Grupp 9">
            <a:extLst>
              <a:ext uri="{FF2B5EF4-FFF2-40B4-BE49-F238E27FC236}">
                <a16:creationId xmlns:a16="http://schemas.microsoft.com/office/drawing/2014/main" id="{F0E82038-0BF3-154C-901E-6D8C46210459}"/>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CC20EB90-4C74-1347-AAD0-3D2BC5B326E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92F80E68-F1DE-9740-898F-DE933CB67D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224857751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l" defTabSz="914400" rtl="0" eaLnBrk="1" latinLnBrk="0" hangingPunct="1">
        <a:lnSpc>
          <a:spcPct val="90000"/>
        </a:lnSpc>
        <a:spcBef>
          <a:spcPct val="0"/>
        </a:spcBef>
        <a:buNone/>
        <a:defRPr sz="3200" b="1" i="0" kern="1200">
          <a:solidFill>
            <a:srgbClr val="005293"/>
          </a:solidFill>
          <a:latin typeface="Sweden Sans"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92014F2-5FBE-8A47-A372-DD5641EDFA78}"/>
              </a:ext>
            </a:extLst>
          </p:cNvPr>
          <p:cNvSpPr/>
          <p:nvPr userDrawn="1"/>
        </p:nvSpPr>
        <p:spPr>
          <a:xfrm>
            <a:off x="0" y="0"/>
            <a:ext cx="9144000" cy="5143500"/>
          </a:xfrm>
          <a:prstGeom prst="rect">
            <a:avLst/>
          </a:prstGeom>
          <a:solidFill>
            <a:srgbClr val="FE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weden Sans" panose="02000000000000000000" pitchFamily="2" charset="77"/>
            </a:endParaRPr>
          </a:p>
        </p:txBody>
      </p:sp>
      <p:sp>
        <p:nvSpPr>
          <p:cNvPr id="2" name="Platshållare för rubrik 1">
            <a:extLst>
              <a:ext uri="{FF2B5EF4-FFF2-40B4-BE49-F238E27FC236}">
                <a16:creationId xmlns:a16="http://schemas.microsoft.com/office/drawing/2014/main" id="{63EA3067-E0F0-B24F-9308-A0205125846A}"/>
              </a:ext>
            </a:extLst>
          </p:cNvPr>
          <p:cNvSpPr>
            <a:spLocks noGrp="1"/>
          </p:cNvSpPr>
          <p:nvPr>
            <p:ph type="title"/>
          </p:nvPr>
        </p:nvSpPr>
        <p:spPr>
          <a:xfrm>
            <a:off x="1103778" y="1466944"/>
            <a:ext cx="7886700" cy="993775"/>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268E857-2EF7-9540-8DDA-899900051B63}"/>
              </a:ext>
            </a:extLst>
          </p:cNvPr>
          <p:cNvSpPr>
            <a:spLocks noGrp="1"/>
          </p:cNvSpPr>
          <p:nvPr>
            <p:ph type="body" idx="1"/>
          </p:nvPr>
        </p:nvSpPr>
        <p:spPr>
          <a:xfrm>
            <a:off x="1111624" y="2572871"/>
            <a:ext cx="61318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7" name="Grupp 6">
            <a:extLst>
              <a:ext uri="{FF2B5EF4-FFF2-40B4-BE49-F238E27FC236}">
                <a16:creationId xmlns:a16="http://schemas.microsoft.com/office/drawing/2014/main" id="{74836D2F-26B6-8C48-80E8-3BF254B17044}"/>
              </a:ext>
            </a:extLst>
          </p:cNvPr>
          <p:cNvGrpSpPr/>
          <p:nvPr userDrawn="1"/>
        </p:nvGrpSpPr>
        <p:grpSpPr>
          <a:xfrm>
            <a:off x="0" y="0"/>
            <a:ext cx="9144000" cy="5143500"/>
            <a:chOff x="0" y="0"/>
            <a:chExt cx="9144000" cy="5143500"/>
          </a:xfrm>
        </p:grpSpPr>
        <p:sp>
          <p:nvSpPr>
            <p:cNvPr id="8" name="Rätvinklig triangel 7">
              <a:extLst>
                <a:ext uri="{FF2B5EF4-FFF2-40B4-BE49-F238E27FC236}">
                  <a16:creationId xmlns:a16="http://schemas.microsoft.com/office/drawing/2014/main" id="{6A67EE24-1D33-B748-A01E-5DCB2A935B0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9043DC7D-292F-7F4F-A046-7F3EF48E563E}"/>
                </a:ext>
              </a:extLst>
            </p:cNvPr>
            <p:cNvSpPr/>
            <p:nvPr/>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grpSp>
      <p:grpSp>
        <p:nvGrpSpPr>
          <p:cNvPr id="10" name="Grupp 9">
            <a:extLst>
              <a:ext uri="{FF2B5EF4-FFF2-40B4-BE49-F238E27FC236}">
                <a16:creationId xmlns:a16="http://schemas.microsoft.com/office/drawing/2014/main" id="{F0E82038-0BF3-154C-901E-6D8C46210459}"/>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CC20EB90-4C74-1347-AAD0-3D2BC5B326E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92F80E68-F1DE-9740-898F-DE933CB67D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21334110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914400" rtl="0" eaLnBrk="1" latinLnBrk="0" hangingPunct="1">
        <a:lnSpc>
          <a:spcPct val="90000"/>
        </a:lnSpc>
        <a:spcBef>
          <a:spcPct val="0"/>
        </a:spcBef>
        <a:buNone/>
        <a:defRPr sz="3200" b="1" i="0" kern="1200">
          <a:solidFill>
            <a:srgbClr val="005293"/>
          </a:solidFill>
          <a:latin typeface="Sweden Sans"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293"/>
          </a:solidFill>
          <a:latin typeface="Sweden 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92014F2-5FBE-8A47-A372-DD5641EDFA78}"/>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weden Sans" panose="02000000000000000000" pitchFamily="2" charset="77"/>
            </a:endParaRPr>
          </a:p>
        </p:txBody>
      </p:sp>
      <p:sp>
        <p:nvSpPr>
          <p:cNvPr id="2" name="Platshållare för rubrik 1">
            <a:extLst>
              <a:ext uri="{FF2B5EF4-FFF2-40B4-BE49-F238E27FC236}">
                <a16:creationId xmlns:a16="http://schemas.microsoft.com/office/drawing/2014/main" id="{63EA3067-E0F0-B24F-9308-A0205125846A}"/>
              </a:ext>
            </a:extLst>
          </p:cNvPr>
          <p:cNvSpPr>
            <a:spLocks noGrp="1"/>
          </p:cNvSpPr>
          <p:nvPr>
            <p:ph type="title"/>
          </p:nvPr>
        </p:nvSpPr>
        <p:spPr>
          <a:xfrm>
            <a:off x="1103778" y="1466944"/>
            <a:ext cx="7886700" cy="993775"/>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268E857-2EF7-9540-8DDA-899900051B63}"/>
              </a:ext>
            </a:extLst>
          </p:cNvPr>
          <p:cNvSpPr>
            <a:spLocks noGrp="1"/>
          </p:cNvSpPr>
          <p:nvPr>
            <p:ph type="body" idx="1"/>
          </p:nvPr>
        </p:nvSpPr>
        <p:spPr>
          <a:xfrm>
            <a:off x="1111624" y="2572871"/>
            <a:ext cx="6131858" cy="219635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7" name="Grupp 6">
            <a:extLst>
              <a:ext uri="{FF2B5EF4-FFF2-40B4-BE49-F238E27FC236}">
                <a16:creationId xmlns:a16="http://schemas.microsoft.com/office/drawing/2014/main" id="{74836D2F-26B6-8C48-80E8-3BF254B17044}"/>
              </a:ext>
            </a:extLst>
          </p:cNvPr>
          <p:cNvGrpSpPr/>
          <p:nvPr userDrawn="1"/>
        </p:nvGrpSpPr>
        <p:grpSpPr>
          <a:xfrm>
            <a:off x="0" y="0"/>
            <a:ext cx="9144000" cy="5143500"/>
            <a:chOff x="0" y="0"/>
            <a:chExt cx="9144000" cy="5143500"/>
          </a:xfrm>
        </p:grpSpPr>
        <p:sp>
          <p:nvSpPr>
            <p:cNvPr id="8" name="Rätvinklig triangel 7">
              <a:extLst>
                <a:ext uri="{FF2B5EF4-FFF2-40B4-BE49-F238E27FC236}">
                  <a16:creationId xmlns:a16="http://schemas.microsoft.com/office/drawing/2014/main" id="{6A67EE24-1D33-B748-A01E-5DCB2A935B0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sp>
          <p:nvSpPr>
            <p:cNvPr id="9" name="Rätvinklig triangel 8">
              <a:extLst>
                <a:ext uri="{FF2B5EF4-FFF2-40B4-BE49-F238E27FC236}">
                  <a16:creationId xmlns:a16="http://schemas.microsoft.com/office/drawing/2014/main" id="{9043DC7D-292F-7F4F-A046-7F3EF48E563E}"/>
                </a:ext>
              </a:extLst>
            </p:cNvPr>
            <p:cNvSpPr/>
            <p:nvPr/>
          </p:nvSpPr>
          <p:spPr>
            <a:xfrm flipH="1">
              <a:off x="7115175" y="356235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rgbClr val="000000"/>
                </a:solidFill>
                <a:latin typeface="Sweden Sans" panose="02000000000000000000" pitchFamily="2" charset="77"/>
              </a:endParaRPr>
            </a:p>
          </p:txBody>
        </p:sp>
      </p:grpSp>
      <p:grpSp>
        <p:nvGrpSpPr>
          <p:cNvPr id="10" name="Grupp 9">
            <a:extLst>
              <a:ext uri="{FF2B5EF4-FFF2-40B4-BE49-F238E27FC236}">
                <a16:creationId xmlns:a16="http://schemas.microsoft.com/office/drawing/2014/main" id="{F0E82038-0BF3-154C-901E-6D8C46210459}"/>
              </a:ext>
            </a:extLst>
          </p:cNvPr>
          <p:cNvGrpSpPr/>
          <p:nvPr userDrawn="1"/>
        </p:nvGrpSpPr>
        <p:grpSpPr>
          <a:xfrm>
            <a:off x="0" y="0"/>
            <a:ext cx="2028825" cy="1581150"/>
            <a:chOff x="0" y="0"/>
            <a:chExt cx="2028825" cy="1581150"/>
          </a:xfrm>
        </p:grpSpPr>
        <p:sp>
          <p:nvSpPr>
            <p:cNvPr id="11" name="Rätvinklig triangel 10">
              <a:extLst>
                <a:ext uri="{FF2B5EF4-FFF2-40B4-BE49-F238E27FC236}">
                  <a16:creationId xmlns:a16="http://schemas.microsoft.com/office/drawing/2014/main" id="{CC20EB90-4C74-1347-AAD0-3D2BC5B326E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a:solidFill>
                  <a:schemeClr val="bg1">
                    <a:lumMod val="85000"/>
                  </a:schemeClr>
                </a:solidFill>
                <a:latin typeface="Sweden Sans" panose="02000000000000000000" pitchFamily="2" charset="77"/>
              </a:endParaRPr>
            </a:p>
          </p:txBody>
        </p:sp>
        <p:pic>
          <p:nvPicPr>
            <p:cNvPr id="12" name="Bildobjekt 11">
              <a:extLst>
                <a:ext uri="{FF2B5EF4-FFF2-40B4-BE49-F238E27FC236}">
                  <a16:creationId xmlns:a16="http://schemas.microsoft.com/office/drawing/2014/main" id="{92F80E68-F1DE-9740-898F-DE933CB67D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grpSp>
    </p:spTree>
    <p:extLst>
      <p:ext uri="{BB962C8B-B14F-4D97-AF65-F5344CB8AC3E}">
        <p14:creationId xmlns:p14="http://schemas.microsoft.com/office/powerpoint/2010/main" val="136609988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xStyles>
    <p:titleStyle>
      <a:lvl1pPr algn="l" defTabSz="914400" rtl="0" eaLnBrk="1" latinLnBrk="0" hangingPunct="1">
        <a:lnSpc>
          <a:spcPct val="90000"/>
        </a:lnSpc>
        <a:spcBef>
          <a:spcPct val="0"/>
        </a:spcBef>
        <a:buNone/>
        <a:defRPr sz="3200" b="1" i="0" kern="1200">
          <a:solidFill>
            <a:schemeClr val="accent4"/>
          </a:solidFill>
          <a:latin typeface="Sweden Sans"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4"/>
          </a:solidFill>
          <a:latin typeface="Sweden Sans"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DBB452-3938-844A-A354-86F458381D26}"/>
              </a:ext>
            </a:extLst>
          </p:cNvPr>
          <p:cNvSpPr/>
          <p:nvPr/>
        </p:nvSpPr>
        <p:spPr>
          <a:xfrm>
            <a:off x="0" y="0"/>
            <a:ext cx="9144000" cy="5143500"/>
          </a:xfrm>
          <a:prstGeom prst="rect">
            <a:avLst/>
          </a:prstGeom>
          <a:solidFill>
            <a:srgbClr val="FECB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b="0">
              <a:solidFill>
                <a:srgbClr val="000000"/>
              </a:solidFill>
            </a:endParaRPr>
          </a:p>
        </p:txBody>
      </p:sp>
      <p:sp>
        <p:nvSpPr>
          <p:cNvPr id="3" name="Rätvinklig triangel 2">
            <a:extLst>
              <a:ext uri="{FF2B5EF4-FFF2-40B4-BE49-F238E27FC236}">
                <a16:creationId xmlns:a16="http://schemas.microsoft.com/office/drawing/2014/main" id="{0F34D266-0A81-294A-B042-2D868D8EEAC3}"/>
              </a:ext>
            </a:extLst>
          </p:cNvPr>
          <p:cNvSpPr/>
          <p:nvPr/>
        </p:nvSpPr>
        <p:spPr>
          <a:xfrm flipH="1">
            <a:off x="6974006" y="3466531"/>
            <a:ext cx="2169994" cy="1676969"/>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b="0">
              <a:solidFill>
                <a:srgbClr val="000000"/>
              </a:solidFill>
            </a:endParaRPr>
          </a:p>
        </p:txBody>
      </p:sp>
      <p:sp>
        <p:nvSpPr>
          <p:cNvPr id="11" name="Rectangle 2">
            <a:extLst>
              <a:ext uri="{FF2B5EF4-FFF2-40B4-BE49-F238E27FC236}">
                <a16:creationId xmlns:a16="http://schemas.microsoft.com/office/drawing/2014/main" id="{803E659A-1F60-1443-B238-D6F472B5FC1F}"/>
              </a:ext>
            </a:extLst>
          </p:cNvPr>
          <p:cNvSpPr/>
          <p:nvPr/>
        </p:nvSpPr>
        <p:spPr>
          <a:xfrm>
            <a:off x="1270948" y="1267418"/>
            <a:ext cx="5279231" cy="2608663"/>
          </a:xfrm>
          <a:prstGeom prst="rect">
            <a:avLst/>
          </a:prstGeom>
        </p:spPr>
        <p:txBody>
          <a:bodyPr wrap="square">
            <a:spAutoFit/>
          </a:bodyPr>
          <a:lstStyle/>
          <a:p>
            <a:r>
              <a:rPr lang="en-GB" sz="4088" b="1">
                <a:solidFill>
                  <a:srgbClr val="EEEEEE"/>
                </a:solidFill>
                <a:latin typeface="Sweden Sans" panose="02000000000000000000" pitchFamily="2" charset="77"/>
              </a:rPr>
              <a:t>EXPLORE </a:t>
            </a:r>
            <a:r>
              <a:rPr lang="en-GB" sz="4088" b="1">
                <a:solidFill>
                  <a:schemeClr val="accent1"/>
                </a:solidFill>
                <a:latin typeface="Sweden Sans" panose="02000000000000000000" pitchFamily="2" charset="77"/>
              </a:rPr>
              <a:t>SMART &amp; SUSTAINABLE SOLUTIONS </a:t>
            </a:r>
            <a:r>
              <a:rPr lang="en-GB" sz="4088" b="1">
                <a:solidFill>
                  <a:srgbClr val="EEEEEE"/>
                </a:solidFill>
                <a:latin typeface="Sweden Sans" panose="02000000000000000000" pitchFamily="2" charset="77"/>
              </a:rPr>
              <a:t>FROM SWEDEN</a:t>
            </a:r>
            <a:endParaRPr lang="en-GB" sz="4088" b="1">
              <a:latin typeface="Sweden Sans" panose="02000000000000000000" pitchFamily="2" charset="77"/>
            </a:endParaRPr>
          </a:p>
        </p:txBody>
      </p:sp>
      <p:pic>
        <p:nvPicPr>
          <p:cNvPr id="14" name="Bildobjekt 3" descr="Bildobjekt 3">
            <a:extLst>
              <a:ext uri="{FF2B5EF4-FFF2-40B4-BE49-F238E27FC236}">
                <a16:creationId xmlns:a16="http://schemas.microsoft.com/office/drawing/2014/main" id="{8F8693DA-0D02-F84F-95B8-E5460BB0A6D8}"/>
              </a:ext>
            </a:extLst>
          </p:cNvPr>
          <p:cNvPicPr>
            <a:picLocks noChangeAspect="1"/>
          </p:cNvPicPr>
          <p:nvPr/>
        </p:nvPicPr>
        <p:blipFill>
          <a:blip r:embed="rId3"/>
          <a:stretch>
            <a:fillRect/>
          </a:stretch>
        </p:blipFill>
        <p:spPr>
          <a:xfrm>
            <a:off x="7498272" y="4610121"/>
            <a:ext cx="1550194" cy="401821"/>
          </a:xfrm>
          <a:prstGeom prst="rect">
            <a:avLst/>
          </a:prstGeom>
          <a:ln w="12700">
            <a:miter lim="400000"/>
          </a:ln>
        </p:spPr>
      </p:pic>
      <p:sp>
        <p:nvSpPr>
          <p:cNvPr id="16" name="Rätvinklig triangel 15">
            <a:extLst>
              <a:ext uri="{FF2B5EF4-FFF2-40B4-BE49-F238E27FC236}">
                <a16:creationId xmlns:a16="http://schemas.microsoft.com/office/drawing/2014/main" id="{6ABFE8ED-8848-9B4D-9442-F05FD3F92292}"/>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defTabSz="685800">
              <a:spcBef>
                <a:spcPts val="300"/>
              </a:spcBef>
            </a:pPr>
            <a:endParaRPr lang="sv-SE" sz="825" b="0">
              <a:solidFill>
                <a:schemeClr val="bg1">
                  <a:lumMod val="85000"/>
                </a:schemeClr>
              </a:solidFill>
            </a:endParaRPr>
          </a:p>
        </p:txBody>
      </p:sp>
      <p:pic>
        <p:nvPicPr>
          <p:cNvPr id="17" name="Bildobjekt 16">
            <a:extLst>
              <a:ext uri="{FF2B5EF4-FFF2-40B4-BE49-F238E27FC236}">
                <a16:creationId xmlns:a16="http://schemas.microsoft.com/office/drawing/2014/main" id="{C8BE63E5-DE54-D54C-ABD7-52291A143D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a:solidFill>
            <a:schemeClr val="bg1"/>
          </a:solidFill>
        </p:spPr>
      </p:pic>
    </p:spTree>
    <p:extLst>
      <p:ext uri="{BB962C8B-B14F-4D97-AF65-F5344CB8AC3E}">
        <p14:creationId xmlns:p14="http://schemas.microsoft.com/office/powerpoint/2010/main" val="3369069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61EBBA57-89B3-1D42-9A43-0747F578CF0F}"/>
              </a:ext>
            </a:extLst>
          </p:cNvPr>
          <p:cNvSpPr>
            <a:spLocks noGrp="1"/>
          </p:cNvSpPr>
          <p:nvPr>
            <p:ph idx="1"/>
          </p:nvPr>
        </p:nvSpPr>
        <p:spPr>
          <a:xfrm>
            <a:off x="5719799" y="1821346"/>
            <a:ext cx="3060289" cy="1798788"/>
          </a:xfrm>
        </p:spPr>
        <p:txBody>
          <a:bodyPr vert="horz" lIns="91440" tIns="45720" rIns="91440" bIns="45720" rtlCol="0" anchor="t">
            <a:noAutofit/>
          </a:bodyPr>
          <a:lstStyle/>
          <a:p>
            <a:pPr fontAlgn="base">
              <a:buFont typeface="Wingdings" pitchFamily="2" charset="2"/>
              <a:buChar char="ü"/>
            </a:pPr>
            <a:r>
              <a:rPr lang="sv-SE" sz="2000" b="1" dirty="0">
                <a:latin typeface="Sweden Sans"/>
              </a:rPr>
              <a:t> +700 </a:t>
            </a:r>
            <a:r>
              <a:rPr lang="sv-SE" sz="2000" b="1" dirty="0" err="1">
                <a:latin typeface="Sweden Sans"/>
              </a:rPr>
              <a:t>companies</a:t>
            </a:r>
            <a:r>
              <a:rPr lang="sv-SE" sz="2000" b="1" dirty="0">
                <a:latin typeface="Sweden Sans"/>
              </a:rPr>
              <a:t>​</a:t>
            </a:r>
          </a:p>
          <a:p>
            <a:pPr fontAlgn="base">
              <a:buFont typeface="Wingdings" pitchFamily="2" charset="2"/>
              <a:buChar char="ü"/>
            </a:pPr>
            <a:r>
              <a:rPr lang="sv-SE" sz="2000" b="1" dirty="0">
                <a:latin typeface="Sweden Sans"/>
              </a:rPr>
              <a:t> +120 best </a:t>
            </a:r>
            <a:r>
              <a:rPr lang="sv-SE" sz="2000" b="1" dirty="0" err="1">
                <a:latin typeface="Sweden Sans"/>
              </a:rPr>
              <a:t>practices</a:t>
            </a:r>
            <a:r>
              <a:rPr lang="sv-SE" sz="2000" b="1" dirty="0">
                <a:latin typeface="Sweden Sans"/>
              </a:rPr>
              <a:t> </a:t>
            </a:r>
            <a:br>
              <a:rPr lang="sv-SE" sz="2000" b="1" dirty="0">
                <a:latin typeface="Sweden Sans" panose="02000000000000000000" pitchFamily="50" charset="0"/>
              </a:rPr>
            </a:br>
            <a:r>
              <a:rPr lang="sv-SE" sz="2000" b="1" dirty="0">
                <a:latin typeface="Sweden Sans"/>
              </a:rPr>
              <a:t> from all over Sweden</a:t>
            </a:r>
            <a:r>
              <a:rPr lang="en-US" sz="2000" b="1" dirty="0">
                <a:latin typeface="Sweden Sans"/>
              </a:rPr>
              <a:t>​</a:t>
            </a:r>
          </a:p>
          <a:p>
            <a:pPr fontAlgn="base">
              <a:buFont typeface="Wingdings" pitchFamily="2" charset="2"/>
              <a:buChar char="ü"/>
            </a:pPr>
            <a:r>
              <a:rPr lang="sv-SE" sz="2000" b="1" dirty="0">
                <a:latin typeface="Sweden Sans"/>
              </a:rPr>
              <a:t> 6 </a:t>
            </a:r>
            <a:r>
              <a:rPr lang="sv-SE" sz="2000" b="1" dirty="0" err="1">
                <a:latin typeface="Sweden Sans"/>
              </a:rPr>
              <a:t>offices</a:t>
            </a:r>
            <a:r>
              <a:rPr lang="sv-SE" sz="2000" b="1" dirty="0">
                <a:latin typeface="Sweden Sans"/>
              </a:rPr>
              <a:t>​</a:t>
            </a:r>
          </a:p>
          <a:p>
            <a:pPr marL="0" indent="0">
              <a:buNone/>
            </a:pPr>
            <a:endParaRPr lang="sv-SE" sz="2000" b="1"/>
          </a:p>
        </p:txBody>
      </p:sp>
      <p:pic>
        <p:nvPicPr>
          <p:cNvPr id="5" name="Picture 1">
            <a:extLst>
              <a:ext uri="{FF2B5EF4-FFF2-40B4-BE49-F238E27FC236}">
                <a16:creationId xmlns:a16="http://schemas.microsoft.com/office/drawing/2014/main" id="{FBE98592-C188-EE41-B66D-9621614496CD}"/>
              </a:ext>
            </a:extLst>
          </p:cNvPr>
          <p:cNvPicPr>
            <a:picLocks noChangeAspect="1"/>
          </p:cNvPicPr>
          <p:nvPr/>
        </p:nvPicPr>
        <p:blipFill rotWithShape="1">
          <a:blip r:embed="rId3"/>
          <a:srcRect l="17238" t="16033" r="18096" b="10265"/>
          <a:stretch/>
        </p:blipFill>
        <p:spPr>
          <a:xfrm>
            <a:off x="1150938" y="1276350"/>
            <a:ext cx="4491580" cy="2879473"/>
          </a:xfrm>
          <a:prstGeom prst="rect">
            <a:avLst/>
          </a:prstGeom>
        </p:spPr>
      </p:pic>
    </p:spTree>
    <p:extLst>
      <p:ext uri="{BB962C8B-B14F-4D97-AF65-F5344CB8AC3E}">
        <p14:creationId xmlns:p14="http://schemas.microsoft.com/office/powerpoint/2010/main" val="131540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Rak 48">
            <a:extLst>
              <a:ext uri="{FF2B5EF4-FFF2-40B4-BE49-F238E27FC236}">
                <a16:creationId xmlns:a16="http://schemas.microsoft.com/office/drawing/2014/main" id="{CA2238CB-19CD-4C27-AEFB-0663C753168A}"/>
              </a:ext>
            </a:extLst>
          </p:cNvPr>
          <p:cNvCxnSpPr>
            <a:cxnSpLocks/>
          </p:cNvCxnSpPr>
          <p:nvPr/>
        </p:nvCxnSpPr>
        <p:spPr>
          <a:xfrm>
            <a:off x="1514376" y="2624483"/>
            <a:ext cx="0" cy="527694"/>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Rak 48">
            <a:extLst>
              <a:ext uri="{FF2B5EF4-FFF2-40B4-BE49-F238E27FC236}">
                <a16:creationId xmlns:a16="http://schemas.microsoft.com/office/drawing/2014/main" id="{BAB9F6D3-7D2C-4233-8D48-29CCBFBF82C2}"/>
              </a:ext>
            </a:extLst>
          </p:cNvPr>
          <p:cNvCxnSpPr>
            <a:cxnSpLocks/>
          </p:cNvCxnSpPr>
          <p:nvPr/>
        </p:nvCxnSpPr>
        <p:spPr>
          <a:xfrm>
            <a:off x="2755348" y="2624483"/>
            <a:ext cx="0" cy="527694"/>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Rak 48">
            <a:extLst>
              <a:ext uri="{FF2B5EF4-FFF2-40B4-BE49-F238E27FC236}">
                <a16:creationId xmlns:a16="http://schemas.microsoft.com/office/drawing/2014/main" id="{43E9FEB2-3E41-4777-9455-CA4290F17DE7}"/>
              </a:ext>
            </a:extLst>
          </p:cNvPr>
          <p:cNvCxnSpPr>
            <a:cxnSpLocks/>
          </p:cNvCxnSpPr>
          <p:nvPr/>
        </p:nvCxnSpPr>
        <p:spPr>
          <a:xfrm>
            <a:off x="3996319" y="2624483"/>
            <a:ext cx="0" cy="527694"/>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7" name="Grupp 46">
            <a:extLst>
              <a:ext uri="{FF2B5EF4-FFF2-40B4-BE49-F238E27FC236}">
                <a16:creationId xmlns:a16="http://schemas.microsoft.com/office/drawing/2014/main" id="{6C31DEDF-404D-D745-8CC3-799E46B6CE39}"/>
              </a:ext>
            </a:extLst>
          </p:cNvPr>
          <p:cNvGrpSpPr/>
          <p:nvPr/>
        </p:nvGrpSpPr>
        <p:grpSpPr>
          <a:xfrm>
            <a:off x="921999" y="806478"/>
            <a:ext cx="7533217" cy="2947662"/>
            <a:chOff x="889000" y="989339"/>
            <a:chExt cx="7533217" cy="2947662"/>
          </a:xfrm>
        </p:grpSpPr>
        <p:cxnSp>
          <p:nvCxnSpPr>
            <p:cNvPr id="48" name="Rak 47">
              <a:extLst>
                <a:ext uri="{FF2B5EF4-FFF2-40B4-BE49-F238E27FC236}">
                  <a16:creationId xmlns:a16="http://schemas.microsoft.com/office/drawing/2014/main" id="{775E216B-2CCB-9E4E-B20B-CF62CA9EC286}"/>
                </a:ext>
              </a:extLst>
            </p:cNvPr>
            <p:cNvCxnSpPr>
              <a:cxnSpLocks/>
            </p:cNvCxnSpPr>
            <p:nvPr/>
          </p:nvCxnSpPr>
          <p:spPr>
            <a:xfrm>
              <a:off x="3327400" y="1761067"/>
              <a:ext cx="0" cy="38100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Rak 48">
              <a:extLst>
                <a:ext uri="{FF2B5EF4-FFF2-40B4-BE49-F238E27FC236}">
                  <a16:creationId xmlns:a16="http://schemas.microsoft.com/office/drawing/2014/main" id="{AF680BB9-D230-B04C-AB63-C64EF8D3FEAE}"/>
                </a:ext>
              </a:extLst>
            </p:cNvPr>
            <p:cNvCxnSpPr>
              <a:cxnSpLocks/>
            </p:cNvCxnSpPr>
            <p:nvPr/>
          </p:nvCxnSpPr>
          <p:spPr>
            <a:xfrm>
              <a:off x="6377819" y="1219805"/>
              <a:ext cx="0" cy="1857526"/>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Rak 50">
              <a:extLst>
                <a:ext uri="{FF2B5EF4-FFF2-40B4-BE49-F238E27FC236}">
                  <a16:creationId xmlns:a16="http://schemas.microsoft.com/office/drawing/2014/main" id="{F506CB3D-DBCD-8848-BFE4-AA7B6499F799}"/>
                </a:ext>
              </a:extLst>
            </p:cNvPr>
            <p:cNvCxnSpPr>
              <a:cxnSpLocks/>
            </p:cNvCxnSpPr>
            <p:nvPr/>
          </p:nvCxnSpPr>
          <p:spPr>
            <a:xfrm flipH="1">
              <a:off x="6369655" y="3068561"/>
              <a:ext cx="457199"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Rektangel 52">
              <a:extLst>
                <a:ext uri="{FF2B5EF4-FFF2-40B4-BE49-F238E27FC236}">
                  <a16:creationId xmlns:a16="http://schemas.microsoft.com/office/drawing/2014/main" id="{EF1C6B8F-F6FE-0842-BDC1-CBA774BF474A}"/>
                </a:ext>
              </a:extLst>
            </p:cNvPr>
            <p:cNvSpPr/>
            <p:nvPr/>
          </p:nvSpPr>
          <p:spPr>
            <a:xfrm>
              <a:off x="897467" y="2048933"/>
              <a:ext cx="4851400" cy="287867"/>
            </a:xfrm>
            <a:prstGeom prst="rect">
              <a:avLst/>
            </a:prstGeom>
            <a:solidFill>
              <a:schemeClr val="bg1">
                <a:lumMod val="75000"/>
              </a:schemeClr>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textruta 53">
              <a:extLst>
                <a:ext uri="{FF2B5EF4-FFF2-40B4-BE49-F238E27FC236}">
                  <a16:creationId xmlns:a16="http://schemas.microsoft.com/office/drawing/2014/main" id="{27D6AA9D-954D-BA48-9E6A-9F03DAF66C28}"/>
                </a:ext>
              </a:extLst>
            </p:cNvPr>
            <p:cNvSpPr txBox="1"/>
            <p:nvPr/>
          </p:nvSpPr>
          <p:spPr>
            <a:xfrm>
              <a:off x="956734" y="2023533"/>
              <a:ext cx="4682066" cy="300082"/>
            </a:xfrm>
            <a:prstGeom prst="rect">
              <a:avLst/>
            </a:prstGeom>
            <a:noFill/>
          </p:spPr>
          <p:txBody>
            <a:bodyPr wrap="square" lIns="91440" tIns="45720" rIns="91440" bIns="45720" rtlCol="0" anchor="t">
              <a:spAutoFit/>
            </a:bodyPr>
            <a:lstStyle/>
            <a:p>
              <a:pPr algn="ctr"/>
              <a:r>
                <a:rPr lang="sv-SE" b="1" dirty="0" err="1">
                  <a:solidFill>
                    <a:schemeClr val="bg1"/>
                  </a:solidFill>
                  <a:latin typeface="Sweden Sans"/>
                </a:rPr>
                <a:t>Head</a:t>
              </a:r>
              <a:r>
                <a:rPr lang="sv-SE" b="1" dirty="0">
                  <a:solidFill>
                    <a:schemeClr val="bg1"/>
                  </a:solidFill>
                  <a:latin typeface="Sweden Sans"/>
                </a:rPr>
                <a:t> Office</a:t>
              </a:r>
              <a:endParaRPr lang="sv-SE" b="1" dirty="0">
                <a:solidFill>
                  <a:schemeClr val="bg1"/>
                </a:solidFill>
                <a:latin typeface="Sweden Sans" panose="02000000000000000000" pitchFamily="2" charset="77"/>
              </a:endParaRPr>
            </a:p>
          </p:txBody>
        </p:sp>
        <p:sp>
          <p:nvSpPr>
            <p:cNvPr id="55" name="Rektangel 54">
              <a:extLst>
                <a:ext uri="{FF2B5EF4-FFF2-40B4-BE49-F238E27FC236}">
                  <a16:creationId xmlns:a16="http://schemas.microsoft.com/office/drawing/2014/main" id="{EB7B1756-7EF9-EC4F-A27F-F113854A5432}"/>
                </a:ext>
              </a:extLst>
            </p:cNvPr>
            <p:cNvSpPr/>
            <p:nvPr/>
          </p:nvSpPr>
          <p:spPr>
            <a:xfrm>
              <a:off x="897467" y="2336800"/>
              <a:ext cx="1151466" cy="592667"/>
            </a:xfrm>
            <a:prstGeom prst="rect">
              <a:avLst/>
            </a:prstGeom>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ktangel 55">
              <a:extLst>
                <a:ext uri="{FF2B5EF4-FFF2-40B4-BE49-F238E27FC236}">
                  <a16:creationId xmlns:a16="http://schemas.microsoft.com/office/drawing/2014/main" id="{C4D552EF-2934-AF4A-916E-91D025FFB2F3}"/>
                </a:ext>
              </a:extLst>
            </p:cNvPr>
            <p:cNvSpPr/>
            <p:nvPr/>
          </p:nvSpPr>
          <p:spPr>
            <a:xfrm>
              <a:off x="2125134" y="2336800"/>
              <a:ext cx="1151466" cy="592667"/>
            </a:xfrm>
            <a:prstGeom prst="rect">
              <a:avLst/>
            </a:prstGeom>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Rektangel 56">
              <a:extLst>
                <a:ext uri="{FF2B5EF4-FFF2-40B4-BE49-F238E27FC236}">
                  <a16:creationId xmlns:a16="http://schemas.microsoft.com/office/drawing/2014/main" id="{6CDA1811-F024-5A47-9C99-EE4F31859F70}"/>
                </a:ext>
              </a:extLst>
            </p:cNvPr>
            <p:cNvSpPr/>
            <p:nvPr/>
          </p:nvSpPr>
          <p:spPr>
            <a:xfrm>
              <a:off x="3378200" y="2345266"/>
              <a:ext cx="1151466" cy="592667"/>
            </a:xfrm>
            <a:prstGeom prst="rect">
              <a:avLst/>
            </a:prstGeom>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57">
              <a:extLst>
                <a:ext uri="{FF2B5EF4-FFF2-40B4-BE49-F238E27FC236}">
                  <a16:creationId xmlns:a16="http://schemas.microsoft.com/office/drawing/2014/main" id="{D9158209-3E12-E94E-9C5B-8FEE4C425D98}"/>
                </a:ext>
              </a:extLst>
            </p:cNvPr>
            <p:cNvSpPr/>
            <p:nvPr/>
          </p:nvSpPr>
          <p:spPr>
            <a:xfrm>
              <a:off x="4597400" y="2345267"/>
              <a:ext cx="1151466" cy="592667"/>
            </a:xfrm>
            <a:prstGeom prst="rect">
              <a:avLst/>
            </a:prstGeom>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textruta 58">
              <a:extLst>
                <a:ext uri="{FF2B5EF4-FFF2-40B4-BE49-F238E27FC236}">
                  <a16:creationId xmlns:a16="http://schemas.microsoft.com/office/drawing/2014/main" id="{DE2F8E28-5DAC-C240-846F-CC3C91959FBF}"/>
                </a:ext>
              </a:extLst>
            </p:cNvPr>
            <p:cNvSpPr txBox="1"/>
            <p:nvPr/>
          </p:nvSpPr>
          <p:spPr>
            <a:xfrm>
              <a:off x="897466" y="2421468"/>
              <a:ext cx="1193801" cy="430887"/>
            </a:xfrm>
            <a:prstGeom prst="rect">
              <a:avLst/>
            </a:prstGeom>
            <a:noFill/>
          </p:spPr>
          <p:txBody>
            <a:bodyPr wrap="square" rtlCol="0">
              <a:spAutoFit/>
            </a:bodyPr>
            <a:lstStyle/>
            <a:p>
              <a:pPr algn="ctr"/>
              <a:r>
                <a:rPr lang="sv-SE" sz="1100">
                  <a:solidFill>
                    <a:schemeClr val="bg1"/>
                  </a:solidFill>
                  <a:latin typeface="Sweden Sans" panose="02000000000000000000" pitchFamily="2" charset="77"/>
                </a:rPr>
                <a:t>Project</a:t>
              </a:r>
            </a:p>
            <a:p>
              <a:pPr algn="ctr"/>
              <a:r>
                <a:rPr lang="sv-SE" sz="1100">
                  <a:solidFill>
                    <a:schemeClr val="bg1"/>
                  </a:solidFill>
                  <a:latin typeface="Sweden Sans" panose="02000000000000000000" pitchFamily="2" charset="77"/>
                </a:rPr>
                <a:t>management</a:t>
              </a:r>
            </a:p>
          </p:txBody>
        </p:sp>
        <p:sp>
          <p:nvSpPr>
            <p:cNvPr id="60" name="textruta 59">
              <a:extLst>
                <a:ext uri="{FF2B5EF4-FFF2-40B4-BE49-F238E27FC236}">
                  <a16:creationId xmlns:a16="http://schemas.microsoft.com/office/drawing/2014/main" id="{1F999757-5D84-7F48-AF06-BC2FE0D094F5}"/>
                </a:ext>
              </a:extLst>
            </p:cNvPr>
            <p:cNvSpPr txBox="1"/>
            <p:nvPr/>
          </p:nvSpPr>
          <p:spPr>
            <a:xfrm>
              <a:off x="2141537" y="2497668"/>
              <a:ext cx="1143530" cy="261610"/>
            </a:xfrm>
            <a:prstGeom prst="rect">
              <a:avLst/>
            </a:prstGeom>
            <a:noFill/>
          </p:spPr>
          <p:txBody>
            <a:bodyPr wrap="square" rtlCol="0">
              <a:spAutoFit/>
            </a:bodyPr>
            <a:lstStyle/>
            <a:p>
              <a:r>
                <a:rPr lang="sv-SE" sz="1100">
                  <a:solidFill>
                    <a:schemeClr val="bg1"/>
                  </a:solidFill>
                  <a:latin typeface="Sweden Sans" panose="02000000000000000000" pitchFamily="2" charset="77"/>
                </a:rPr>
                <a:t>Communication</a:t>
              </a:r>
            </a:p>
          </p:txBody>
        </p:sp>
        <p:sp>
          <p:nvSpPr>
            <p:cNvPr id="61" name="textruta 60">
              <a:extLst>
                <a:ext uri="{FF2B5EF4-FFF2-40B4-BE49-F238E27FC236}">
                  <a16:creationId xmlns:a16="http://schemas.microsoft.com/office/drawing/2014/main" id="{B8C123B1-B53D-D042-8074-A11DDB8250A0}"/>
                </a:ext>
              </a:extLst>
            </p:cNvPr>
            <p:cNvSpPr txBox="1"/>
            <p:nvPr/>
          </p:nvSpPr>
          <p:spPr>
            <a:xfrm>
              <a:off x="3377670" y="2429934"/>
              <a:ext cx="1118129" cy="430887"/>
            </a:xfrm>
            <a:prstGeom prst="rect">
              <a:avLst/>
            </a:prstGeom>
            <a:noFill/>
          </p:spPr>
          <p:txBody>
            <a:bodyPr wrap="square" rtlCol="0">
              <a:spAutoFit/>
            </a:bodyPr>
            <a:lstStyle/>
            <a:p>
              <a:pPr algn="ctr"/>
              <a:r>
                <a:rPr lang="sv-SE" sz="1100">
                  <a:solidFill>
                    <a:schemeClr val="bg1"/>
                  </a:solidFill>
                  <a:latin typeface="Sweden Sans" panose="02000000000000000000" pitchFamily="2" charset="77"/>
                </a:rPr>
                <a:t>Visit </a:t>
              </a:r>
              <a:r>
                <a:rPr lang="sv-SE" sz="1100" err="1">
                  <a:solidFill>
                    <a:schemeClr val="bg1"/>
                  </a:solidFill>
                  <a:latin typeface="Sweden Sans" panose="02000000000000000000" pitchFamily="2" charset="77"/>
                </a:rPr>
                <a:t>Coordination</a:t>
              </a:r>
              <a:endParaRPr lang="sv-SE" sz="1100">
                <a:solidFill>
                  <a:schemeClr val="bg1"/>
                </a:solidFill>
                <a:latin typeface="Sweden Sans" panose="02000000000000000000" pitchFamily="2" charset="77"/>
              </a:endParaRPr>
            </a:p>
          </p:txBody>
        </p:sp>
        <p:sp>
          <p:nvSpPr>
            <p:cNvPr id="62" name="textruta 61">
              <a:extLst>
                <a:ext uri="{FF2B5EF4-FFF2-40B4-BE49-F238E27FC236}">
                  <a16:creationId xmlns:a16="http://schemas.microsoft.com/office/drawing/2014/main" id="{7B483177-8D88-1546-9F6F-75E19B986535}"/>
                </a:ext>
              </a:extLst>
            </p:cNvPr>
            <p:cNvSpPr txBox="1"/>
            <p:nvPr/>
          </p:nvSpPr>
          <p:spPr>
            <a:xfrm>
              <a:off x="4596870" y="2438402"/>
              <a:ext cx="1135063" cy="430887"/>
            </a:xfrm>
            <a:prstGeom prst="rect">
              <a:avLst/>
            </a:prstGeom>
            <a:noFill/>
          </p:spPr>
          <p:txBody>
            <a:bodyPr wrap="square" rtlCol="0">
              <a:spAutoFit/>
            </a:bodyPr>
            <a:lstStyle/>
            <a:p>
              <a:pPr algn="ctr"/>
              <a:r>
                <a:rPr lang="sv-SE" sz="1100">
                  <a:solidFill>
                    <a:schemeClr val="bg1"/>
                  </a:solidFill>
                  <a:latin typeface="Sweden Sans" panose="02000000000000000000" pitchFamily="2" charset="77"/>
                </a:rPr>
                <a:t>Business </a:t>
              </a:r>
              <a:r>
                <a:rPr lang="sv-SE" sz="1100" err="1">
                  <a:solidFill>
                    <a:schemeClr val="bg1"/>
                  </a:solidFill>
                  <a:latin typeface="Sweden Sans" panose="02000000000000000000" pitchFamily="2" charset="77"/>
                </a:rPr>
                <a:t>Development</a:t>
              </a:r>
              <a:endParaRPr lang="sv-SE" sz="1100">
                <a:solidFill>
                  <a:schemeClr val="bg1"/>
                </a:solidFill>
                <a:latin typeface="Sweden Sans" panose="02000000000000000000" pitchFamily="2" charset="77"/>
              </a:endParaRPr>
            </a:p>
          </p:txBody>
        </p:sp>
        <p:sp>
          <p:nvSpPr>
            <p:cNvPr id="64" name="textruta 63">
              <a:extLst>
                <a:ext uri="{FF2B5EF4-FFF2-40B4-BE49-F238E27FC236}">
                  <a16:creationId xmlns:a16="http://schemas.microsoft.com/office/drawing/2014/main" id="{9F068C0B-4812-4E4F-B569-1B8D000DBE47}"/>
                </a:ext>
              </a:extLst>
            </p:cNvPr>
            <p:cNvSpPr txBox="1"/>
            <p:nvPr/>
          </p:nvSpPr>
          <p:spPr>
            <a:xfrm>
              <a:off x="973667" y="3141133"/>
              <a:ext cx="3462865" cy="300082"/>
            </a:xfrm>
            <a:prstGeom prst="rect">
              <a:avLst/>
            </a:prstGeom>
            <a:noFill/>
          </p:spPr>
          <p:txBody>
            <a:bodyPr wrap="square" rtlCol="0">
              <a:spAutoFit/>
            </a:bodyPr>
            <a:lstStyle/>
            <a:p>
              <a:pPr algn="ctr"/>
              <a:r>
                <a:rPr lang="sv-SE" b="1">
                  <a:solidFill>
                    <a:schemeClr val="bg1"/>
                  </a:solidFill>
                  <a:latin typeface="Sweden Sans" panose="02000000000000000000" pitchFamily="2" charset="77"/>
                </a:rPr>
                <a:t>Regional </a:t>
              </a:r>
              <a:r>
                <a:rPr lang="sv-SE" b="1" err="1">
                  <a:solidFill>
                    <a:schemeClr val="bg1"/>
                  </a:solidFill>
                  <a:latin typeface="Sweden Sans" panose="02000000000000000000" pitchFamily="2" charset="77"/>
                </a:rPr>
                <a:t>offices</a:t>
              </a:r>
              <a:endParaRPr lang="sv-SE" b="1">
                <a:solidFill>
                  <a:schemeClr val="bg1"/>
                </a:solidFill>
                <a:latin typeface="Sweden Sans" panose="02000000000000000000" pitchFamily="2" charset="77"/>
              </a:endParaRPr>
            </a:p>
          </p:txBody>
        </p:sp>
        <p:sp>
          <p:nvSpPr>
            <p:cNvPr id="63" name="Rektangel 62">
              <a:extLst>
                <a:ext uri="{FF2B5EF4-FFF2-40B4-BE49-F238E27FC236}">
                  <a16:creationId xmlns:a16="http://schemas.microsoft.com/office/drawing/2014/main" id="{44D4355E-7A8A-EE4D-BC03-24C41A039715}"/>
                </a:ext>
              </a:extLst>
            </p:cNvPr>
            <p:cNvSpPr/>
            <p:nvPr/>
          </p:nvSpPr>
          <p:spPr>
            <a:xfrm>
              <a:off x="897467" y="3166533"/>
              <a:ext cx="3615266" cy="287867"/>
            </a:xfrm>
            <a:prstGeom prst="rect">
              <a:avLst/>
            </a:prstGeom>
            <a:solidFill>
              <a:schemeClr val="bg1">
                <a:lumMod val="75000"/>
              </a:schemeClr>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a:extLst>
                <a:ext uri="{FF2B5EF4-FFF2-40B4-BE49-F238E27FC236}">
                  <a16:creationId xmlns:a16="http://schemas.microsoft.com/office/drawing/2014/main" id="{01AAE511-3245-704A-A43B-F25F99A0FC4A}"/>
                </a:ext>
              </a:extLst>
            </p:cNvPr>
            <p:cNvSpPr/>
            <p:nvPr/>
          </p:nvSpPr>
          <p:spPr>
            <a:xfrm>
              <a:off x="889000" y="3454400"/>
              <a:ext cx="558800" cy="474133"/>
            </a:xfrm>
            <a:prstGeom prst="rect">
              <a:avLst/>
            </a:prstGeom>
            <a:solidFill>
              <a:schemeClr val="tx2"/>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textruta 65">
              <a:extLst>
                <a:ext uri="{FF2B5EF4-FFF2-40B4-BE49-F238E27FC236}">
                  <a16:creationId xmlns:a16="http://schemas.microsoft.com/office/drawing/2014/main" id="{1B9AECCC-DF77-2A4B-A1FC-21F10A1B5AF2}"/>
                </a:ext>
              </a:extLst>
            </p:cNvPr>
            <p:cNvSpPr txBox="1"/>
            <p:nvPr/>
          </p:nvSpPr>
          <p:spPr>
            <a:xfrm>
              <a:off x="896940" y="3547533"/>
              <a:ext cx="559328" cy="261610"/>
            </a:xfrm>
            <a:prstGeom prst="rect">
              <a:avLst/>
            </a:prstGeom>
            <a:noFill/>
          </p:spPr>
          <p:txBody>
            <a:bodyPr wrap="square" rtlCol="0">
              <a:spAutoFit/>
            </a:bodyPr>
            <a:lstStyle/>
            <a:p>
              <a:r>
                <a:rPr lang="sv-SE" sz="1100">
                  <a:solidFill>
                    <a:schemeClr val="bg1"/>
                  </a:solidFill>
                  <a:latin typeface="Sweden Sans" panose="02000000000000000000" pitchFamily="2" charset="77"/>
                </a:rPr>
                <a:t>North</a:t>
              </a:r>
            </a:p>
          </p:txBody>
        </p:sp>
        <p:sp>
          <p:nvSpPr>
            <p:cNvPr id="67" name="Rektangel 66">
              <a:extLst>
                <a:ext uri="{FF2B5EF4-FFF2-40B4-BE49-F238E27FC236}">
                  <a16:creationId xmlns:a16="http://schemas.microsoft.com/office/drawing/2014/main" id="{AF819EBE-BB42-8547-95ED-BEB9BCB7AF19}"/>
                </a:ext>
              </a:extLst>
            </p:cNvPr>
            <p:cNvSpPr/>
            <p:nvPr/>
          </p:nvSpPr>
          <p:spPr>
            <a:xfrm>
              <a:off x="1498600" y="3454400"/>
              <a:ext cx="558800" cy="474133"/>
            </a:xfrm>
            <a:prstGeom prst="rect">
              <a:avLst/>
            </a:prstGeom>
            <a:solidFill>
              <a:schemeClr val="tx2"/>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textruta 67">
              <a:extLst>
                <a:ext uri="{FF2B5EF4-FFF2-40B4-BE49-F238E27FC236}">
                  <a16:creationId xmlns:a16="http://schemas.microsoft.com/office/drawing/2014/main" id="{F4532961-02F9-544E-A4DE-98305CE558AA}"/>
                </a:ext>
              </a:extLst>
            </p:cNvPr>
            <p:cNvSpPr txBox="1"/>
            <p:nvPr/>
          </p:nvSpPr>
          <p:spPr>
            <a:xfrm>
              <a:off x="1464204" y="3556000"/>
              <a:ext cx="627063" cy="261610"/>
            </a:xfrm>
            <a:prstGeom prst="rect">
              <a:avLst/>
            </a:prstGeom>
            <a:noFill/>
          </p:spPr>
          <p:txBody>
            <a:bodyPr wrap="square" rtlCol="0">
              <a:spAutoFit/>
            </a:bodyPr>
            <a:lstStyle/>
            <a:p>
              <a:r>
                <a:rPr lang="sv-SE" sz="1100">
                  <a:solidFill>
                    <a:schemeClr val="bg1"/>
                  </a:solidFill>
                  <a:latin typeface="Sweden Sans" panose="02000000000000000000" pitchFamily="2" charset="77"/>
                </a:rPr>
                <a:t>Central</a:t>
              </a:r>
            </a:p>
          </p:txBody>
        </p:sp>
        <p:sp>
          <p:nvSpPr>
            <p:cNvPr id="69" name="Rektangel 68">
              <a:extLst>
                <a:ext uri="{FF2B5EF4-FFF2-40B4-BE49-F238E27FC236}">
                  <a16:creationId xmlns:a16="http://schemas.microsoft.com/office/drawing/2014/main" id="{001F68E4-CC59-664B-A5A0-A855D39F65C5}"/>
                </a:ext>
              </a:extLst>
            </p:cNvPr>
            <p:cNvSpPr/>
            <p:nvPr/>
          </p:nvSpPr>
          <p:spPr>
            <a:xfrm>
              <a:off x="2108200" y="3454399"/>
              <a:ext cx="558800" cy="474133"/>
            </a:xfrm>
            <a:prstGeom prst="rect">
              <a:avLst/>
            </a:prstGeom>
            <a:solidFill>
              <a:schemeClr val="tx2"/>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0" name="textruta 69">
              <a:extLst>
                <a:ext uri="{FF2B5EF4-FFF2-40B4-BE49-F238E27FC236}">
                  <a16:creationId xmlns:a16="http://schemas.microsoft.com/office/drawing/2014/main" id="{1B58D2A1-093F-EB4A-8706-6BEC10A54C48}"/>
                </a:ext>
              </a:extLst>
            </p:cNvPr>
            <p:cNvSpPr txBox="1"/>
            <p:nvPr/>
          </p:nvSpPr>
          <p:spPr>
            <a:xfrm>
              <a:off x="2166937" y="3555999"/>
              <a:ext cx="500063" cy="261610"/>
            </a:xfrm>
            <a:prstGeom prst="rect">
              <a:avLst/>
            </a:prstGeom>
            <a:noFill/>
          </p:spPr>
          <p:txBody>
            <a:bodyPr wrap="square" rtlCol="0">
              <a:spAutoFit/>
            </a:bodyPr>
            <a:lstStyle/>
            <a:p>
              <a:r>
                <a:rPr lang="sv-SE" sz="1100" err="1">
                  <a:solidFill>
                    <a:schemeClr val="bg1"/>
                  </a:solidFill>
                  <a:latin typeface="Sweden Sans" panose="02000000000000000000" pitchFamily="2" charset="77"/>
                </a:rPr>
                <a:t>East</a:t>
              </a:r>
              <a:endParaRPr lang="sv-SE" sz="1100">
                <a:solidFill>
                  <a:schemeClr val="bg1"/>
                </a:solidFill>
                <a:latin typeface="Sweden Sans" panose="02000000000000000000" pitchFamily="2" charset="77"/>
              </a:endParaRPr>
            </a:p>
          </p:txBody>
        </p:sp>
        <p:sp>
          <p:nvSpPr>
            <p:cNvPr id="71" name="Rektangel 70">
              <a:extLst>
                <a:ext uri="{FF2B5EF4-FFF2-40B4-BE49-F238E27FC236}">
                  <a16:creationId xmlns:a16="http://schemas.microsoft.com/office/drawing/2014/main" id="{2D1FBA6A-9D13-6A4E-967C-662A15E7278E}"/>
                </a:ext>
              </a:extLst>
            </p:cNvPr>
            <p:cNvSpPr/>
            <p:nvPr/>
          </p:nvSpPr>
          <p:spPr>
            <a:xfrm>
              <a:off x="2726267" y="3454398"/>
              <a:ext cx="558800" cy="474133"/>
            </a:xfrm>
            <a:prstGeom prst="rect">
              <a:avLst/>
            </a:prstGeom>
            <a:solidFill>
              <a:schemeClr val="tx2"/>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textruta 71">
              <a:extLst>
                <a:ext uri="{FF2B5EF4-FFF2-40B4-BE49-F238E27FC236}">
                  <a16:creationId xmlns:a16="http://schemas.microsoft.com/office/drawing/2014/main" id="{17B5C9C8-75E9-BA45-8E21-3A653A111C65}"/>
                </a:ext>
              </a:extLst>
            </p:cNvPr>
            <p:cNvSpPr txBox="1"/>
            <p:nvPr/>
          </p:nvSpPr>
          <p:spPr>
            <a:xfrm>
              <a:off x="2734203" y="3564467"/>
              <a:ext cx="525463" cy="261610"/>
            </a:xfrm>
            <a:prstGeom prst="rect">
              <a:avLst/>
            </a:prstGeom>
            <a:noFill/>
          </p:spPr>
          <p:txBody>
            <a:bodyPr wrap="square" rtlCol="0">
              <a:spAutoFit/>
            </a:bodyPr>
            <a:lstStyle/>
            <a:p>
              <a:r>
                <a:rPr lang="sv-SE" sz="1100">
                  <a:solidFill>
                    <a:schemeClr val="bg1"/>
                  </a:solidFill>
                  <a:latin typeface="Sweden Sans" panose="02000000000000000000" pitchFamily="2" charset="77"/>
                </a:rPr>
                <a:t>West</a:t>
              </a:r>
            </a:p>
          </p:txBody>
        </p:sp>
        <p:sp>
          <p:nvSpPr>
            <p:cNvPr id="73" name="Rektangel 72">
              <a:extLst>
                <a:ext uri="{FF2B5EF4-FFF2-40B4-BE49-F238E27FC236}">
                  <a16:creationId xmlns:a16="http://schemas.microsoft.com/office/drawing/2014/main" id="{107E473B-EA2A-9140-B00D-8CDD096FC38E}"/>
                </a:ext>
              </a:extLst>
            </p:cNvPr>
            <p:cNvSpPr/>
            <p:nvPr/>
          </p:nvSpPr>
          <p:spPr>
            <a:xfrm>
              <a:off x="3344333" y="3454398"/>
              <a:ext cx="558800" cy="474133"/>
            </a:xfrm>
            <a:prstGeom prst="rect">
              <a:avLst/>
            </a:prstGeom>
            <a:solidFill>
              <a:schemeClr val="tx2"/>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textruta 73">
              <a:extLst>
                <a:ext uri="{FF2B5EF4-FFF2-40B4-BE49-F238E27FC236}">
                  <a16:creationId xmlns:a16="http://schemas.microsoft.com/office/drawing/2014/main" id="{AE6FD03E-7E21-5E4A-8E20-C1D31BDB35C3}"/>
                </a:ext>
              </a:extLst>
            </p:cNvPr>
            <p:cNvSpPr txBox="1"/>
            <p:nvPr/>
          </p:nvSpPr>
          <p:spPr>
            <a:xfrm>
              <a:off x="3301470" y="3479799"/>
              <a:ext cx="618597" cy="430887"/>
            </a:xfrm>
            <a:prstGeom prst="rect">
              <a:avLst/>
            </a:prstGeom>
            <a:noFill/>
          </p:spPr>
          <p:txBody>
            <a:bodyPr wrap="square" rtlCol="0">
              <a:spAutoFit/>
            </a:bodyPr>
            <a:lstStyle/>
            <a:p>
              <a:pPr algn="ctr"/>
              <a:r>
                <a:rPr lang="sv-SE" sz="1100">
                  <a:solidFill>
                    <a:schemeClr val="bg1"/>
                  </a:solidFill>
                  <a:latin typeface="Sweden Sans" panose="02000000000000000000" pitchFamily="2" charset="77"/>
                </a:rPr>
                <a:t>South-</a:t>
              </a:r>
              <a:br>
                <a:rPr lang="sv-SE" sz="1100">
                  <a:solidFill>
                    <a:schemeClr val="bg1"/>
                  </a:solidFill>
                  <a:latin typeface="Sweden Sans" panose="02000000000000000000" pitchFamily="2" charset="77"/>
                </a:rPr>
              </a:br>
              <a:r>
                <a:rPr lang="sv-SE" sz="1100" err="1">
                  <a:solidFill>
                    <a:schemeClr val="bg1"/>
                  </a:solidFill>
                  <a:latin typeface="Sweden Sans" panose="02000000000000000000" pitchFamily="2" charset="77"/>
                </a:rPr>
                <a:t>East</a:t>
              </a:r>
              <a:endParaRPr lang="sv-SE" sz="1100">
                <a:solidFill>
                  <a:schemeClr val="bg1"/>
                </a:solidFill>
                <a:latin typeface="Sweden Sans" panose="02000000000000000000" pitchFamily="2" charset="77"/>
              </a:endParaRPr>
            </a:p>
          </p:txBody>
        </p:sp>
        <p:sp>
          <p:nvSpPr>
            <p:cNvPr id="75" name="Rektangel 74">
              <a:extLst>
                <a:ext uri="{FF2B5EF4-FFF2-40B4-BE49-F238E27FC236}">
                  <a16:creationId xmlns:a16="http://schemas.microsoft.com/office/drawing/2014/main" id="{27273E21-246D-5C41-9DE6-887238022FFC}"/>
                </a:ext>
              </a:extLst>
            </p:cNvPr>
            <p:cNvSpPr/>
            <p:nvPr/>
          </p:nvSpPr>
          <p:spPr>
            <a:xfrm>
              <a:off x="3953933" y="3454398"/>
              <a:ext cx="558800" cy="474133"/>
            </a:xfrm>
            <a:prstGeom prst="rect">
              <a:avLst/>
            </a:prstGeom>
            <a:solidFill>
              <a:schemeClr val="tx2"/>
            </a:solidFill>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textruta 75">
              <a:extLst>
                <a:ext uri="{FF2B5EF4-FFF2-40B4-BE49-F238E27FC236}">
                  <a16:creationId xmlns:a16="http://schemas.microsoft.com/office/drawing/2014/main" id="{46287F06-8AB2-E34E-A040-4E1A0632427C}"/>
                </a:ext>
              </a:extLst>
            </p:cNvPr>
            <p:cNvSpPr txBox="1"/>
            <p:nvPr/>
          </p:nvSpPr>
          <p:spPr>
            <a:xfrm>
              <a:off x="3962400" y="3539066"/>
              <a:ext cx="584200" cy="261610"/>
            </a:xfrm>
            <a:prstGeom prst="rect">
              <a:avLst/>
            </a:prstGeom>
            <a:noFill/>
          </p:spPr>
          <p:txBody>
            <a:bodyPr wrap="square" rtlCol="0">
              <a:spAutoFit/>
            </a:bodyPr>
            <a:lstStyle/>
            <a:p>
              <a:r>
                <a:rPr lang="sv-SE" sz="1100">
                  <a:solidFill>
                    <a:schemeClr val="bg1"/>
                  </a:solidFill>
                  <a:latin typeface="Sweden Sans" panose="02000000000000000000" pitchFamily="2" charset="77"/>
                </a:rPr>
                <a:t>South</a:t>
              </a:r>
            </a:p>
          </p:txBody>
        </p:sp>
        <p:sp>
          <p:nvSpPr>
            <p:cNvPr id="77" name="Rektangel 76">
              <a:extLst>
                <a:ext uri="{FF2B5EF4-FFF2-40B4-BE49-F238E27FC236}">
                  <a16:creationId xmlns:a16="http://schemas.microsoft.com/office/drawing/2014/main" id="{35ED5909-0866-2B4E-A36A-7AE3897D48AD}"/>
                </a:ext>
              </a:extLst>
            </p:cNvPr>
            <p:cNvSpPr/>
            <p:nvPr/>
          </p:nvSpPr>
          <p:spPr>
            <a:xfrm>
              <a:off x="4588933" y="3175001"/>
              <a:ext cx="1151466" cy="762000"/>
            </a:xfrm>
            <a:prstGeom prst="rect">
              <a:avLst/>
            </a:prstGeom>
            <a:ln>
              <a:noFill/>
            </a:ln>
            <a:effectLst>
              <a:outerShdw blurRad="342900" dist="1143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textruta 77">
              <a:extLst>
                <a:ext uri="{FF2B5EF4-FFF2-40B4-BE49-F238E27FC236}">
                  <a16:creationId xmlns:a16="http://schemas.microsoft.com/office/drawing/2014/main" id="{450CCE7F-9ADB-B74D-925F-EA92D4472913}"/>
                </a:ext>
              </a:extLst>
            </p:cNvPr>
            <p:cNvSpPr txBox="1"/>
            <p:nvPr/>
          </p:nvSpPr>
          <p:spPr>
            <a:xfrm>
              <a:off x="4596870" y="3268135"/>
              <a:ext cx="1151997" cy="600164"/>
            </a:xfrm>
            <a:prstGeom prst="rect">
              <a:avLst/>
            </a:prstGeom>
            <a:noFill/>
          </p:spPr>
          <p:txBody>
            <a:bodyPr wrap="square" rtlCol="0">
              <a:spAutoFit/>
            </a:bodyPr>
            <a:lstStyle/>
            <a:p>
              <a:pPr algn="ctr"/>
              <a:r>
                <a:rPr lang="sv-SE" sz="1100">
                  <a:solidFill>
                    <a:schemeClr val="bg1"/>
                  </a:solidFill>
                  <a:latin typeface="Sweden Sans" panose="02000000000000000000" pitchFamily="2" charset="77"/>
                </a:rPr>
                <a:t>Business </a:t>
              </a:r>
              <a:br>
                <a:rPr lang="sv-SE" sz="1100">
                  <a:solidFill>
                    <a:schemeClr val="bg1"/>
                  </a:solidFill>
                  <a:latin typeface="Sweden Sans" panose="02000000000000000000" pitchFamily="2" charset="77"/>
                </a:rPr>
              </a:br>
              <a:r>
                <a:rPr lang="sv-SE" sz="1100" err="1">
                  <a:solidFill>
                    <a:schemeClr val="bg1"/>
                  </a:solidFill>
                  <a:latin typeface="Sweden Sans" panose="02000000000000000000" pitchFamily="2" charset="77"/>
                </a:rPr>
                <a:t>Development</a:t>
              </a:r>
              <a:endParaRPr lang="sv-SE" sz="1100">
                <a:solidFill>
                  <a:schemeClr val="bg1"/>
                </a:solidFill>
                <a:latin typeface="Sweden Sans" panose="02000000000000000000" pitchFamily="2" charset="77"/>
              </a:endParaRPr>
            </a:p>
            <a:p>
              <a:pPr algn="ctr"/>
              <a:r>
                <a:rPr lang="sv-SE" sz="1100">
                  <a:solidFill>
                    <a:schemeClr val="bg1"/>
                  </a:solidFill>
                  <a:latin typeface="Sweden Sans" panose="02000000000000000000" pitchFamily="2" charset="77"/>
                </a:rPr>
                <a:t>Group</a:t>
              </a:r>
            </a:p>
          </p:txBody>
        </p:sp>
        <p:sp>
          <p:nvSpPr>
            <p:cNvPr id="79" name="Rektangel 78">
              <a:extLst>
                <a:ext uri="{FF2B5EF4-FFF2-40B4-BE49-F238E27FC236}">
                  <a16:creationId xmlns:a16="http://schemas.microsoft.com/office/drawing/2014/main" id="{D692F47B-D469-5948-8F87-AD7306D2097C}"/>
                </a:ext>
              </a:extLst>
            </p:cNvPr>
            <p:cNvSpPr/>
            <p:nvPr/>
          </p:nvSpPr>
          <p:spPr>
            <a:xfrm>
              <a:off x="5401733" y="1058333"/>
              <a:ext cx="1955800" cy="448734"/>
            </a:xfrm>
            <a:prstGeom prst="rect">
              <a:avLst/>
            </a:prstGeom>
            <a:solidFill>
              <a:schemeClr val="accent4"/>
            </a:solidFill>
            <a:ln w="3175">
              <a:solidFill>
                <a:schemeClr val="bg1">
                  <a:lumMod val="85000"/>
                </a:schemeClr>
              </a:solidFill>
            </a:ln>
            <a:effectLst>
              <a:outerShdw blurRad="203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textruta 79">
              <a:extLst>
                <a:ext uri="{FF2B5EF4-FFF2-40B4-BE49-F238E27FC236}">
                  <a16:creationId xmlns:a16="http://schemas.microsoft.com/office/drawing/2014/main" id="{E5823A3C-504E-C64E-8729-81A63A55C1D5}"/>
                </a:ext>
              </a:extLst>
            </p:cNvPr>
            <p:cNvSpPr txBox="1"/>
            <p:nvPr/>
          </p:nvSpPr>
          <p:spPr>
            <a:xfrm>
              <a:off x="5375805" y="989339"/>
              <a:ext cx="1973262" cy="430887"/>
            </a:xfrm>
            <a:prstGeom prst="rect">
              <a:avLst/>
            </a:prstGeom>
            <a:noFill/>
          </p:spPr>
          <p:txBody>
            <a:bodyPr wrap="square" rtlCol="0">
              <a:spAutoFit/>
            </a:bodyPr>
            <a:lstStyle/>
            <a:p>
              <a:pPr algn="ctr"/>
              <a:endParaRPr lang="sv-SE" sz="1100">
                <a:solidFill>
                  <a:schemeClr val="accent1"/>
                </a:solidFill>
                <a:latin typeface="Sweden Sans" panose="02000000000000000000" pitchFamily="2" charset="77"/>
              </a:endParaRPr>
            </a:p>
            <a:p>
              <a:pPr algn="ctr"/>
              <a:r>
                <a:rPr lang="sv-SE" sz="1100">
                  <a:solidFill>
                    <a:schemeClr val="accent1"/>
                  </a:solidFill>
                  <a:latin typeface="Sweden Sans" panose="02000000000000000000" pitchFamily="2" charset="77"/>
                </a:rPr>
                <a:t>The Swedish Energy Agency</a:t>
              </a:r>
            </a:p>
          </p:txBody>
        </p:sp>
        <p:sp>
          <p:nvSpPr>
            <p:cNvPr id="82" name="Rektangel 81">
              <a:extLst>
                <a:ext uri="{FF2B5EF4-FFF2-40B4-BE49-F238E27FC236}">
                  <a16:creationId xmlns:a16="http://schemas.microsoft.com/office/drawing/2014/main" id="{6F561ECD-5EB6-A244-8B66-A87444E81844}"/>
                </a:ext>
              </a:extLst>
            </p:cNvPr>
            <p:cNvSpPr/>
            <p:nvPr/>
          </p:nvSpPr>
          <p:spPr>
            <a:xfrm>
              <a:off x="6815667" y="2754388"/>
              <a:ext cx="1566333" cy="651934"/>
            </a:xfrm>
            <a:prstGeom prst="rect">
              <a:avLst/>
            </a:prstGeom>
            <a:solidFill>
              <a:schemeClr val="accent4"/>
            </a:solidFill>
            <a:ln w="3175">
              <a:solidFill>
                <a:schemeClr val="bg1">
                  <a:lumMod val="85000"/>
                </a:schemeClr>
              </a:soli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textruta 83">
              <a:extLst>
                <a:ext uri="{FF2B5EF4-FFF2-40B4-BE49-F238E27FC236}">
                  <a16:creationId xmlns:a16="http://schemas.microsoft.com/office/drawing/2014/main" id="{8ADD7CA0-E5C0-854F-84DD-F1AADDFD3157}"/>
                </a:ext>
              </a:extLst>
            </p:cNvPr>
            <p:cNvSpPr txBox="1"/>
            <p:nvPr/>
          </p:nvSpPr>
          <p:spPr>
            <a:xfrm>
              <a:off x="6851650" y="2780395"/>
              <a:ext cx="1570567" cy="600164"/>
            </a:xfrm>
            <a:prstGeom prst="rect">
              <a:avLst/>
            </a:prstGeom>
            <a:noFill/>
            <a:effectLst/>
          </p:spPr>
          <p:txBody>
            <a:bodyPr wrap="square" lIns="91440" tIns="45720" rIns="91440" bIns="45720" rtlCol="0" anchor="t">
              <a:spAutoFit/>
            </a:bodyPr>
            <a:lstStyle/>
            <a:p>
              <a:pPr algn="ctr"/>
              <a:r>
                <a:rPr lang="sv-SE" sz="1100" dirty="0">
                  <a:solidFill>
                    <a:srgbClr val="005293"/>
                  </a:solidFill>
                  <a:latin typeface="Sweden Sans"/>
                </a:rPr>
                <a:t>Business </a:t>
              </a:r>
              <a:br>
                <a:rPr lang="sv-SE" sz="1100" dirty="0">
                  <a:latin typeface="Sweden Sans" panose="02000000000000000000" pitchFamily="2" charset="77"/>
                </a:rPr>
              </a:br>
              <a:r>
                <a:rPr lang="sv-SE" sz="1100" dirty="0" err="1">
                  <a:solidFill>
                    <a:srgbClr val="005293"/>
                  </a:solidFill>
                  <a:latin typeface="Sweden Sans"/>
                </a:rPr>
                <a:t>Development</a:t>
              </a:r>
              <a:endParaRPr lang="sv-SE" sz="1100" dirty="0">
                <a:solidFill>
                  <a:srgbClr val="005293"/>
                </a:solidFill>
                <a:latin typeface="Sweden Sans"/>
              </a:endParaRPr>
            </a:p>
            <a:p>
              <a:pPr algn="ctr"/>
              <a:r>
                <a:rPr lang="sv-SE" sz="1100" dirty="0">
                  <a:solidFill>
                    <a:srgbClr val="005293"/>
                  </a:solidFill>
                  <a:latin typeface="Sweden Sans"/>
                </a:rPr>
                <a:t>Council</a:t>
              </a:r>
              <a:endParaRPr lang="sv-SE" sz="1100" dirty="0">
                <a:solidFill>
                  <a:srgbClr val="005293"/>
                </a:solidFill>
                <a:latin typeface="Sweden Sans" panose="02000000000000000000" pitchFamily="2" charset="77"/>
              </a:endParaRPr>
            </a:p>
          </p:txBody>
        </p:sp>
        <p:cxnSp>
          <p:nvCxnSpPr>
            <p:cNvPr id="85" name="Rak 84">
              <a:extLst>
                <a:ext uri="{FF2B5EF4-FFF2-40B4-BE49-F238E27FC236}">
                  <a16:creationId xmlns:a16="http://schemas.microsoft.com/office/drawing/2014/main" id="{EDC61EDA-A710-604B-8844-10A2BBFCBB2F}"/>
                </a:ext>
              </a:extLst>
            </p:cNvPr>
            <p:cNvCxnSpPr>
              <a:cxnSpLocks/>
            </p:cNvCxnSpPr>
            <p:nvPr/>
          </p:nvCxnSpPr>
          <p:spPr>
            <a:xfrm flipH="1">
              <a:off x="3318933" y="1769533"/>
              <a:ext cx="3041955"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45" name="Rak 48">
            <a:extLst>
              <a:ext uri="{FF2B5EF4-FFF2-40B4-BE49-F238E27FC236}">
                <a16:creationId xmlns:a16="http://schemas.microsoft.com/office/drawing/2014/main" id="{1B165BE0-E7B0-4A7A-A8BB-619B30F8FA01}"/>
              </a:ext>
            </a:extLst>
          </p:cNvPr>
          <p:cNvCxnSpPr>
            <a:cxnSpLocks/>
          </p:cNvCxnSpPr>
          <p:nvPr/>
        </p:nvCxnSpPr>
        <p:spPr>
          <a:xfrm>
            <a:off x="5204633" y="2714290"/>
            <a:ext cx="0" cy="290930"/>
          </a:xfrm>
          <a:prstGeom prst="line">
            <a:avLst/>
          </a:prstGeom>
          <a:ln w="34925">
            <a:solidFill>
              <a:srgbClr val="0052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01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 40">
            <a:extLst>
              <a:ext uri="{FF2B5EF4-FFF2-40B4-BE49-F238E27FC236}">
                <a16:creationId xmlns:a16="http://schemas.microsoft.com/office/drawing/2014/main" id="{251AA3EA-1A82-F743-A463-CD9B2AC11CE8}"/>
              </a:ext>
            </a:extLst>
          </p:cNvPr>
          <p:cNvGrpSpPr/>
          <p:nvPr/>
        </p:nvGrpSpPr>
        <p:grpSpPr>
          <a:xfrm>
            <a:off x="4817532" y="194733"/>
            <a:ext cx="2709728" cy="4775200"/>
            <a:chOff x="12422629" y="2817641"/>
            <a:chExt cx="5760224" cy="10360051"/>
          </a:xfrm>
        </p:grpSpPr>
        <p:pic>
          <p:nvPicPr>
            <p:cNvPr id="42" name="Bildobjekt 18">
              <a:extLst>
                <a:ext uri="{FF2B5EF4-FFF2-40B4-BE49-F238E27FC236}">
                  <a16:creationId xmlns:a16="http://schemas.microsoft.com/office/drawing/2014/main" id="{02B4AA05-CCDE-6C4B-8274-DAF5DEB6E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6531" y="2817641"/>
              <a:ext cx="4274128" cy="9649171"/>
            </a:xfrm>
            <a:prstGeom prst="rect">
              <a:avLst/>
            </a:prstGeom>
            <a:effectLst>
              <a:outerShdw blurRad="419100" dist="279400" dir="2700000" sx="84000" sy="84000" algn="tl" rotWithShape="0">
                <a:prstClr val="black">
                  <a:alpha val="40000"/>
                </a:prstClr>
              </a:outerShdw>
            </a:effectLst>
          </p:spPr>
        </p:pic>
        <p:sp>
          <p:nvSpPr>
            <p:cNvPr id="43" name="Ellips 22">
              <a:extLst>
                <a:ext uri="{FF2B5EF4-FFF2-40B4-BE49-F238E27FC236}">
                  <a16:creationId xmlns:a16="http://schemas.microsoft.com/office/drawing/2014/main" id="{5B39D7B4-C5FF-7E4F-9BDD-D622A8943A50}"/>
                </a:ext>
              </a:extLst>
            </p:cNvPr>
            <p:cNvSpPr/>
            <p:nvPr/>
          </p:nvSpPr>
          <p:spPr>
            <a:xfrm>
              <a:off x="16403930" y="5964999"/>
              <a:ext cx="1778923" cy="1715195"/>
            </a:xfrm>
            <a:prstGeom prst="ellipse">
              <a:avLst/>
            </a:prstGeom>
            <a:solidFill>
              <a:srgbClr val="FFFFFF"/>
            </a:solidFill>
            <a:ln w="25400" cap="flat">
              <a:noFill/>
              <a:miter lim="400000"/>
            </a:ln>
            <a:effectLst>
              <a:outerShdw blurRad="596900" dist="266700" dir="4800000" sx="110000" sy="110000" algn="ctr" rotWithShape="0">
                <a:srgbClr val="000000">
                  <a:alpha val="43137"/>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25000" lnSpcReduction="20000"/>
            </a:bodyPr>
            <a:lstStyle/>
            <a:p>
              <a:pPr algn="ctr"/>
              <a:endParaRPr lang="sv-SE" sz="1400">
                <a:latin typeface="Sweden Sans" panose="02000000000000000000" pitchFamily="2" charset="77"/>
              </a:endParaRPr>
            </a:p>
          </p:txBody>
        </p:sp>
        <p:sp>
          <p:nvSpPr>
            <p:cNvPr id="44" name="TextBox 2">
              <a:extLst>
                <a:ext uri="{FF2B5EF4-FFF2-40B4-BE49-F238E27FC236}">
                  <a16:creationId xmlns:a16="http://schemas.microsoft.com/office/drawing/2014/main" id="{BD43B332-17C0-1D45-A204-E27F2494CF76}"/>
                </a:ext>
              </a:extLst>
            </p:cNvPr>
            <p:cNvSpPr txBox="1"/>
            <p:nvPr/>
          </p:nvSpPr>
          <p:spPr>
            <a:xfrm>
              <a:off x="16708636" y="6163300"/>
              <a:ext cx="1342416" cy="1079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1200" b="1" i="0" u="none" strike="noStrike" cap="none" spc="0" normalizeH="0" baseline="0">
                  <a:ln>
                    <a:noFill/>
                  </a:ln>
                  <a:solidFill>
                    <a:srgbClr val="005293"/>
                  </a:solidFill>
                  <a:effectLst/>
                  <a:uFillTx/>
                  <a:latin typeface="Sweden Sans"/>
                  <a:ea typeface="Sweden Sans"/>
                  <a:cs typeface="Sweden Sans"/>
                  <a:sym typeface="Sweden Sans"/>
                </a:rPr>
                <a:t>Umeå</a:t>
              </a:r>
              <a:endParaRPr kumimoji="0" lang="en-GB" sz="1200" b="1" i="0" u="none" strike="noStrike" cap="none" spc="0" normalizeH="0" baseline="0">
                <a:ln>
                  <a:noFill/>
                </a:ln>
                <a:solidFill>
                  <a:srgbClr val="005293"/>
                </a:solidFill>
                <a:effectLst/>
                <a:uFillTx/>
                <a:latin typeface="Sweden Sans"/>
                <a:ea typeface="Sweden Sans"/>
                <a:cs typeface="Sweden Sans"/>
                <a:sym typeface="Sweden Sans"/>
              </a:endParaRPr>
            </a:p>
          </p:txBody>
        </p:sp>
        <p:sp>
          <p:nvSpPr>
            <p:cNvPr id="45" name="Ellips 21">
              <a:extLst>
                <a:ext uri="{FF2B5EF4-FFF2-40B4-BE49-F238E27FC236}">
                  <a16:creationId xmlns:a16="http://schemas.microsoft.com/office/drawing/2014/main" id="{07BD5F7A-E4E7-FB46-8AD5-1B4D78DF0BBF}"/>
                </a:ext>
              </a:extLst>
            </p:cNvPr>
            <p:cNvSpPr/>
            <p:nvPr/>
          </p:nvSpPr>
          <p:spPr>
            <a:xfrm>
              <a:off x="13349304" y="6839222"/>
              <a:ext cx="1778923" cy="1681944"/>
            </a:xfrm>
            <a:prstGeom prst="ellipse">
              <a:avLst/>
            </a:prstGeom>
            <a:solidFill>
              <a:srgbClr val="FFFFFF"/>
            </a:solidFill>
            <a:ln w="25400" cap="flat">
              <a:noFill/>
              <a:miter lim="400000"/>
            </a:ln>
            <a:effectLst>
              <a:outerShdw blurRad="596900" dist="266700" dir="4800000" sx="110000" sy="110000" algn="ctr" rotWithShape="0">
                <a:srgbClr val="000000">
                  <a:alpha val="43137"/>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25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2200" b="0" i="0" u="none" strike="noStrike" cap="none" spc="0" normalizeH="0" baseline="0">
                <a:ln>
                  <a:noFill/>
                </a:ln>
                <a:solidFill>
                  <a:srgbClr val="000000"/>
                </a:solidFill>
                <a:effectLst/>
                <a:uFillTx/>
                <a:latin typeface="Sweden Sans"/>
                <a:ea typeface="Sweden Sans"/>
                <a:cs typeface="Sweden Sans"/>
                <a:sym typeface="Sweden Sans"/>
              </a:endParaRPr>
            </a:p>
          </p:txBody>
        </p:sp>
        <p:sp>
          <p:nvSpPr>
            <p:cNvPr id="46" name="TextBox 5">
              <a:extLst>
                <a:ext uri="{FF2B5EF4-FFF2-40B4-BE49-F238E27FC236}">
                  <a16:creationId xmlns:a16="http://schemas.microsoft.com/office/drawing/2014/main" id="{E97B4D23-2ECA-904D-9013-849B89778E56}"/>
                </a:ext>
              </a:extLst>
            </p:cNvPr>
            <p:cNvSpPr txBox="1"/>
            <p:nvPr/>
          </p:nvSpPr>
          <p:spPr>
            <a:xfrm>
              <a:off x="13366733" y="7011828"/>
              <a:ext cx="2108369" cy="1079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1200" b="1" i="0" u="none" strike="noStrike" cap="none" spc="0" normalizeH="0" baseline="0">
                  <a:ln>
                    <a:noFill/>
                  </a:ln>
                  <a:solidFill>
                    <a:srgbClr val="005293"/>
                  </a:solidFill>
                  <a:effectLst/>
                  <a:uFillTx/>
                  <a:latin typeface="Sweden Sans"/>
                  <a:ea typeface="Sweden Sans"/>
                  <a:cs typeface="Sweden Sans"/>
                  <a:sym typeface="Sweden Sans"/>
                </a:rPr>
                <a:t>Borlänge</a:t>
              </a:r>
              <a:endParaRPr kumimoji="0" lang="en-GB" sz="1200" b="1" i="0" u="none" strike="noStrike" cap="none" spc="0" normalizeH="0" baseline="0">
                <a:ln>
                  <a:noFill/>
                </a:ln>
                <a:solidFill>
                  <a:srgbClr val="005293"/>
                </a:solidFill>
                <a:effectLst/>
                <a:uFillTx/>
                <a:latin typeface="Sweden Sans"/>
                <a:ea typeface="Sweden Sans"/>
                <a:cs typeface="Sweden Sans"/>
                <a:sym typeface="Sweden Sans"/>
              </a:endParaRPr>
            </a:p>
          </p:txBody>
        </p:sp>
        <p:sp>
          <p:nvSpPr>
            <p:cNvPr id="86" name="Ellips 24">
              <a:extLst>
                <a:ext uri="{FF2B5EF4-FFF2-40B4-BE49-F238E27FC236}">
                  <a16:creationId xmlns:a16="http://schemas.microsoft.com/office/drawing/2014/main" id="{C7A359AC-2196-6442-8B6E-4B5D53E3AC40}"/>
                </a:ext>
              </a:extLst>
            </p:cNvPr>
            <p:cNvSpPr/>
            <p:nvPr/>
          </p:nvSpPr>
          <p:spPr>
            <a:xfrm>
              <a:off x="15737982" y="8521164"/>
              <a:ext cx="1778923" cy="1731820"/>
            </a:xfrm>
            <a:prstGeom prst="ellipse">
              <a:avLst/>
            </a:prstGeom>
            <a:solidFill>
              <a:srgbClr val="FFFFFF"/>
            </a:solidFill>
            <a:ln w="25400" cap="flat">
              <a:noFill/>
              <a:miter lim="400000"/>
            </a:ln>
            <a:effectLst>
              <a:outerShdw blurRad="596900" dist="266700" dir="4800000" sx="110000" sy="110000" algn="ctr" rotWithShape="0">
                <a:srgbClr val="000000">
                  <a:alpha val="43137"/>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25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2200" b="0" i="0" u="none" strike="noStrike" cap="none" spc="0" normalizeH="0" baseline="0">
                <a:ln>
                  <a:noFill/>
                </a:ln>
                <a:solidFill>
                  <a:srgbClr val="000000"/>
                </a:solidFill>
                <a:effectLst/>
                <a:uFillTx/>
                <a:latin typeface="Sweden Sans"/>
                <a:ea typeface="Sweden Sans"/>
                <a:cs typeface="Sweden Sans"/>
                <a:sym typeface="Sweden Sans"/>
              </a:endParaRPr>
            </a:p>
          </p:txBody>
        </p:sp>
        <p:sp>
          <p:nvSpPr>
            <p:cNvPr id="87" name="Ellips 24">
              <a:extLst>
                <a:ext uri="{FF2B5EF4-FFF2-40B4-BE49-F238E27FC236}">
                  <a16:creationId xmlns:a16="http://schemas.microsoft.com/office/drawing/2014/main" id="{D74C8A28-E12F-094A-BFDD-18ADA1EB0685}"/>
                </a:ext>
              </a:extLst>
            </p:cNvPr>
            <p:cNvSpPr/>
            <p:nvPr/>
          </p:nvSpPr>
          <p:spPr>
            <a:xfrm>
              <a:off x="12459275" y="9714054"/>
              <a:ext cx="1778923" cy="1731820"/>
            </a:xfrm>
            <a:prstGeom prst="ellipse">
              <a:avLst/>
            </a:prstGeom>
            <a:solidFill>
              <a:srgbClr val="FFFFFF"/>
            </a:solidFill>
            <a:ln w="25400" cap="flat">
              <a:noFill/>
              <a:miter lim="400000"/>
            </a:ln>
            <a:effectLst>
              <a:outerShdw blurRad="596900" dist="266700" dir="4800000" sx="110000" sy="110000" algn="ctr" rotWithShape="0">
                <a:srgbClr val="000000">
                  <a:alpha val="43137"/>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25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2200" b="0" i="0" u="none" strike="noStrike" cap="none" spc="0" normalizeH="0" baseline="0">
                <a:ln>
                  <a:noFill/>
                </a:ln>
                <a:solidFill>
                  <a:srgbClr val="000000"/>
                </a:solidFill>
                <a:effectLst/>
                <a:uFillTx/>
                <a:latin typeface="Sweden Sans"/>
                <a:ea typeface="Sweden Sans"/>
                <a:cs typeface="Sweden Sans"/>
                <a:sym typeface="Sweden Sans"/>
              </a:endParaRPr>
            </a:p>
          </p:txBody>
        </p:sp>
        <p:sp>
          <p:nvSpPr>
            <p:cNvPr id="88" name="Ellips 24">
              <a:extLst>
                <a:ext uri="{FF2B5EF4-FFF2-40B4-BE49-F238E27FC236}">
                  <a16:creationId xmlns:a16="http://schemas.microsoft.com/office/drawing/2014/main" id="{F121033D-3AAC-904F-AC08-9CBE1989BFDF}"/>
                </a:ext>
              </a:extLst>
            </p:cNvPr>
            <p:cNvSpPr/>
            <p:nvPr/>
          </p:nvSpPr>
          <p:spPr>
            <a:xfrm>
              <a:off x="13513459" y="11445872"/>
              <a:ext cx="1778923" cy="1731820"/>
            </a:xfrm>
            <a:prstGeom prst="ellipse">
              <a:avLst/>
            </a:prstGeom>
            <a:solidFill>
              <a:srgbClr val="FFFFFF"/>
            </a:solidFill>
            <a:ln w="25400" cap="flat">
              <a:noFill/>
              <a:miter lim="400000"/>
            </a:ln>
            <a:effectLst>
              <a:outerShdw blurRad="596900" dist="266700" dir="4800000" sx="110000" sy="110000" algn="ctr" rotWithShape="0">
                <a:srgbClr val="000000">
                  <a:alpha val="43137"/>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25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2200" b="0" i="0" u="none" strike="noStrike" cap="none" spc="0" normalizeH="0" baseline="0">
                <a:ln>
                  <a:noFill/>
                </a:ln>
                <a:solidFill>
                  <a:srgbClr val="000000"/>
                </a:solidFill>
                <a:effectLst/>
                <a:uFillTx/>
                <a:latin typeface="Sweden Sans"/>
                <a:ea typeface="Sweden Sans"/>
                <a:cs typeface="Sweden Sans"/>
                <a:sym typeface="Sweden Sans"/>
              </a:endParaRPr>
            </a:p>
          </p:txBody>
        </p:sp>
        <p:sp>
          <p:nvSpPr>
            <p:cNvPr id="89" name="Ellips 24">
              <a:extLst>
                <a:ext uri="{FF2B5EF4-FFF2-40B4-BE49-F238E27FC236}">
                  <a16:creationId xmlns:a16="http://schemas.microsoft.com/office/drawing/2014/main" id="{80CC20B1-6353-7140-89AE-B94A89AE62C1}"/>
                </a:ext>
              </a:extLst>
            </p:cNvPr>
            <p:cNvSpPr/>
            <p:nvPr/>
          </p:nvSpPr>
          <p:spPr>
            <a:xfrm>
              <a:off x="15486370" y="10530156"/>
              <a:ext cx="1778923" cy="1731820"/>
            </a:xfrm>
            <a:prstGeom prst="ellipse">
              <a:avLst/>
            </a:prstGeom>
            <a:solidFill>
              <a:srgbClr val="FFFFFF"/>
            </a:solidFill>
            <a:ln w="25400" cap="flat">
              <a:noFill/>
              <a:miter lim="400000"/>
            </a:ln>
            <a:effectLst>
              <a:outerShdw blurRad="596900" dist="266700" dir="4800000" sx="110000" sy="110000" algn="ctr" rotWithShape="0">
                <a:srgbClr val="000000">
                  <a:alpha val="43137"/>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25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2200" b="0" i="0" u="none" strike="noStrike" cap="none" spc="0" normalizeH="0" baseline="0">
                <a:ln>
                  <a:noFill/>
                </a:ln>
                <a:solidFill>
                  <a:srgbClr val="000000"/>
                </a:solidFill>
                <a:effectLst/>
                <a:uFillTx/>
                <a:latin typeface="Sweden Sans"/>
                <a:ea typeface="Sweden Sans"/>
                <a:cs typeface="Sweden Sans"/>
                <a:sym typeface="Sweden Sans"/>
              </a:endParaRPr>
            </a:p>
          </p:txBody>
        </p:sp>
        <p:sp>
          <p:nvSpPr>
            <p:cNvPr id="90" name="TextBox 7">
              <a:extLst>
                <a:ext uri="{FF2B5EF4-FFF2-40B4-BE49-F238E27FC236}">
                  <a16:creationId xmlns:a16="http://schemas.microsoft.com/office/drawing/2014/main" id="{5F88F2C0-741E-AA46-9EDD-E4B6D1F0A6B6}"/>
                </a:ext>
              </a:extLst>
            </p:cNvPr>
            <p:cNvSpPr txBox="1"/>
            <p:nvPr/>
          </p:nvSpPr>
          <p:spPr>
            <a:xfrm>
              <a:off x="12422629" y="9925427"/>
              <a:ext cx="1941469" cy="1079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1200" b="1" i="0" u="none" strike="noStrike" cap="none" spc="0" normalizeH="0" baseline="0">
                  <a:ln>
                    <a:noFill/>
                  </a:ln>
                  <a:solidFill>
                    <a:srgbClr val="005293"/>
                  </a:solidFill>
                  <a:effectLst/>
                  <a:uFillTx/>
                  <a:latin typeface="Sweden Sans"/>
                  <a:ea typeface="Sweden Sans"/>
                  <a:cs typeface="Sweden Sans"/>
                  <a:sym typeface="Sweden Sans"/>
                </a:rPr>
                <a:t>Göteborg</a:t>
              </a:r>
              <a:endParaRPr kumimoji="0" lang="en-GB" sz="1200" b="1" i="0" u="none" strike="noStrike" cap="none" spc="0" normalizeH="0" baseline="0">
                <a:ln>
                  <a:noFill/>
                </a:ln>
                <a:solidFill>
                  <a:srgbClr val="005293"/>
                </a:solidFill>
                <a:effectLst/>
                <a:uFillTx/>
                <a:latin typeface="Sweden Sans"/>
                <a:ea typeface="Sweden Sans"/>
                <a:cs typeface="Sweden Sans"/>
                <a:sym typeface="Sweden Sans"/>
              </a:endParaRPr>
            </a:p>
          </p:txBody>
        </p:sp>
        <p:sp>
          <p:nvSpPr>
            <p:cNvPr id="91" name="TextBox 12">
              <a:extLst>
                <a:ext uri="{FF2B5EF4-FFF2-40B4-BE49-F238E27FC236}">
                  <a16:creationId xmlns:a16="http://schemas.microsoft.com/office/drawing/2014/main" id="{B43D6BD6-08ED-064B-BCBC-841BF3BA7509}"/>
                </a:ext>
              </a:extLst>
            </p:cNvPr>
            <p:cNvSpPr txBox="1"/>
            <p:nvPr/>
          </p:nvSpPr>
          <p:spPr>
            <a:xfrm>
              <a:off x="15689119" y="8720032"/>
              <a:ext cx="2223083" cy="1079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1200" b="1" i="0" u="none" strike="noStrike" cap="none" spc="0" normalizeH="0" baseline="0">
                  <a:ln>
                    <a:noFill/>
                  </a:ln>
                  <a:solidFill>
                    <a:srgbClr val="005293"/>
                  </a:solidFill>
                  <a:effectLst/>
                  <a:uFillTx/>
                  <a:latin typeface="Sweden Sans"/>
                  <a:ea typeface="Sweden Sans"/>
                  <a:cs typeface="Sweden Sans"/>
                  <a:sym typeface="Sweden Sans"/>
                </a:rPr>
                <a:t>Stockholm</a:t>
              </a:r>
              <a:endParaRPr kumimoji="0" lang="en-GB" sz="1200" b="1" i="0" u="none" strike="noStrike" cap="none" spc="0" normalizeH="0" baseline="0">
                <a:ln>
                  <a:noFill/>
                </a:ln>
                <a:solidFill>
                  <a:srgbClr val="005293"/>
                </a:solidFill>
                <a:effectLst/>
                <a:uFillTx/>
                <a:latin typeface="Sweden Sans"/>
                <a:ea typeface="Sweden Sans"/>
                <a:cs typeface="Sweden Sans"/>
                <a:sym typeface="Sweden Sans"/>
              </a:endParaRPr>
            </a:p>
          </p:txBody>
        </p:sp>
        <p:sp>
          <p:nvSpPr>
            <p:cNvPr id="92" name="TextBox 13">
              <a:extLst>
                <a:ext uri="{FF2B5EF4-FFF2-40B4-BE49-F238E27FC236}">
                  <a16:creationId xmlns:a16="http://schemas.microsoft.com/office/drawing/2014/main" id="{96511F1F-E498-4F45-8E92-CC9A3DE6CB96}"/>
                </a:ext>
              </a:extLst>
            </p:cNvPr>
            <p:cNvSpPr txBox="1"/>
            <p:nvPr/>
          </p:nvSpPr>
          <p:spPr>
            <a:xfrm>
              <a:off x="15459998" y="10758393"/>
              <a:ext cx="2108369" cy="1079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1200" b="1" i="0" u="none" strike="noStrike" cap="none" spc="0" normalizeH="0" baseline="0">
                  <a:ln>
                    <a:noFill/>
                  </a:ln>
                  <a:solidFill>
                    <a:srgbClr val="005293"/>
                  </a:solidFill>
                  <a:effectLst/>
                  <a:uFillTx/>
                  <a:latin typeface="Sweden Sans"/>
                  <a:ea typeface="Sweden Sans"/>
                  <a:cs typeface="Sweden Sans"/>
                  <a:sym typeface="Sweden Sans"/>
                </a:rPr>
                <a:t>Linköping</a:t>
              </a:r>
              <a:endParaRPr kumimoji="0" lang="en-GB" sz="1200" b="1" i="0" u="none" strike="noStrike" cap="none" spc="0" normalizeH="0" baseline="0">
                <a:ln>
                  <a:noFill/>
                </a:ln>
                <a:solidFill>
                  <a:srgbClr val="005293"/>
                </a:solidFill>
                <a:effectLst/>
                <a:uFillTx/>
                <a:latin typeface="Sweden Sans"/>
                <a:ea typeface="Sweden Sans"/>
                <a:cs typeface="Sweden Sans"/>
                <a:sym typeface="Sweden Sans"/>
              </a:endParaRPr>
            </a:p>
          </p:txBody>
        </p:sp>
        <p:sp>
          <p:nvSpPr>
            <p:cNvPr id="93" name="TextBox 14">
              <a:extLst>
                <a:ext uri="{FF2B5EF4-FFF2-40B4-BE49-F238E27FC236}">
                  <a16:creationId xmlns:a16="http://schemas.microsoft.com/office/drawing/2014/main" id="{CC1BD188-464A-4F4D-8041-565E60C21B1B}"/>
                </a:ext>
              </a:extLst>
            </p:cNvPr>
            <p:cNvSpPr txBox="1"/>
            <p:nvPr/>
          </p:nvSpPr>
          <p:spPr>
            <a:xfrm>
              <a:off x="13710364" y="11690396"/>
              <a:ext cx="1778923" cy="1079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1200" b="1" i="0" u="none" strike="noStrike" cap="none" spc="0" normalizeH="0" baseline="0">
                  <a:ln>
                    <a:noFill/>
                  </a:ln>
                  <a:solidFill>
                    <a:srgbClr val="005293"/>
                  </a:solidFill>
                  <a:effectLst/>
                  <a:uFillTx/>
                  <a:latin typeface="Sweden Sans"/>
                  <a:ea typeface="Sweden Sans"/>
                  <a:cs typeface="Sweden Sans"/>
                  <a:sym typeface="Sweden Sans"/>
                </a:rPr>
                <a:t>Malmö</a:t>
              </a:r>
              <a:endParaRPr kumimoji="0" lang="en-GB" sz="1200" b="1" i="0" u="none" strike="noStrike" cap="none" spc="0" normalizeH="0" baseline="0">
                <a:ln>
                  <a:noFill/>
                </a:ln>
                <a:solidFill>
                  <a:srgbClr val="005293"/>
                </a:solidFill>
                <a:effectLst/>
                <a:uFillTx/>
                <a:latin typeface="Sweden Sans"/>
                <a:ea typeface="Sweden Sans"/>
                <a:cs typeface="Sweden Sans"/>
                <a:sym typeface="Sweden Sans"/>
              </a:endParaRPr>
            </a:p>
          </p:txBody>
        </p:sp>
      </p:grpSp>
      <p:sp>
        <p:nvSpPr>
          <p:cNvPr id="2" name="textruta 1">
            <a:extLst>
              <a:ext uri="{FF2B5EF4-FFF2-40B4-BE49-F238E27FC236}">
                <a16:creationId xmlns:a16="http://schemas.microsoft.com/office/drawing/2014/main" id="{BF31D378-F4EB-9144-A4A2-423211DF838C}"/>
              </a:ext>
            </a:extLst>
          </p:cNvPr>
          <p:cNvSpPr txBox="1"/>
          <p:nvPr/>
        </p:nvSpPr>
        <p:spPr>
          <a:xfrm>
            <a:off x="1066271" y="846667"/>
            <a:ext cx="4276195" cy="1284967"/>
          </a:xfrm>
          <a:prstGeom prst="rect">
            <a:avLst/>
          </a:prstGeom>
          <a:noFill/>
        </p:spPr>
        <p:txBody>
          <a:bodyPr wrap="square" rtlCol="0">
            <a:spAutoFit/>
          </a:bodyPr>
          <a:lstStyle/>
          <a:p>
            <a:r>
              <a:rPr lang="sv-SE" sz="3200" b="1">
                <a:solidFill>
                  <a:srgbClr val="005293"/>
                </a:solidFill>
                <a:latin typeface="Sweden Sans" panose="02000000000000000000" pitchFamily="2" charset="77"/>
              </a:rPr>
              <a:t>Smart City </a:t>
            </a:r>
            <a:r>
              <a:rPr lang="sv-SE" sz="3200" b="1" err="1">
                <a:solidFill>
                  <a:srgbClr val="005293"/>
                </a:solidFill>
                <a:latin typeface="Sweden Sans" panose="02000000000000000000" pitchFamily="2" charset="77"/>
              </a:rPr>
              <a:t>Sweden’s</a:t>
            </a:r>
            <a:r>
              <a:rPr lang="sv-SE" sz="3200" b="1">
                <a:solidFill>
                  <a:srgbClr val="005293"/>
                </a:solidFill>
                <a:latin typeface="Sweden Sans" panose="02000000000000000000" pitchFamily="2" charset="77"/>
              </a:rPr>
              <a:t> regional </a:t>
            </a:r>
            <a:r>
              <a:rPr lang="sv-SE" sz="3200" b="1" err="1">
                <a:solidFill>
                  <a:srgbClr val="005293"/>
                </a:solidFill>
                <a:latin typeface="Sweden Sans" panose="02000000000000000000" pitchFamily="2" charset="77"/>
              </a:rPr>
              <a:t>offices</a:t>
            </a:r>
            <a:endParaRPr lang="en-GB" sz="3200" b="1">
              <a:solidFill>
                <a:srgbClr val="005293"/>
              </a:solidFill>
              <a:latin typeface="Sweden Sans" panose="02000000000000000000" pitchFamily="2" charset="77"/>
            </a:endParaRPr>
          </a:p>
          <a:p>
            <a:endParaRPr lang="sv-SE"/>
          </a:p>
        </p:txBody>
      </p:sp>
      <p:sp>
        <p:nvSpPr>
          <p:cNvPr id="94" name="TextBox 3">
            <a:extLst>
              <a:ext uri="{FF2B5EF4-FFF2-40B4-BE49-F238E27FC236}">
                <a16:creationId xmlns:a16="http://schemas.microsoft.com/office/drawing/2014/main" id="{720829E0-B716-D941-8387-D48144299298}"/>
              </a:ext>
            </a:extLst>
          </p:cNvPr>
          <p:cNvSpPr txBox="1"/>
          <p:nvPr/>
        </p:nvSpPr>
        <p:spPr>
          <a:xfrm>
            <a:off x="1074739" y="2115550"/>
            <a:ext cx="4183062" cy="1272137"/>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285750" marR="0" indent="-285750" algn="l" defTabSz="1828800" rtl="0" fontAlgn="auto" latinLnBrk="0" hangingPunct="0">
              <a:lnSpc>
                <a:spcPct val="100000"/>
              </a:lnSpc>
              <a:spcBef>
                <a:spcPts val="1000"/>
              </a:spcBef>
              <a:spcAft>
                <a:spcPts val="0"/>
              </a:spcAft>
              <a:buClrTx/>
              <a:buSzTx/>
              <a:buFont typeface="Arial" panose="020B0604020202020204" pitchFamily="34" charset="0"/>
              <a:buChar char="•"/>
              <a:tabLst/>
            </a:pPr>
            <a:r>
              <a:rPr lang="sv-SE" sz="1800" b="0" err="1">
                <a:solidFill>
                  <a:schemeClr val="accent1"/>
                </a:solidFill>
                <a:latin typeface="Sweden Sans" panose="02000000000000000000" pitchFamily="2" charset="77"/>
              </a:rPr>
              <a:t>Represented</a:t>
            </a:r>
            <a:r>
              <a:rPr lang="sv-SE" sz="1800" b="0">
                <a:solidFill>
                  <a:schemeClr val="accent1"/>
                </a:solidFill>
                <a:latin typeface="Sweden Sans" panose="02000000000000000000" pitchFamily="2" charset="77"/>
              </a:rPr>
              <a:t> at 6 </a:t>
            </a:r>
            <a:r>
              <a:rPr lang="sv-SE" sz="1800" b="0" err="1">
                <a:solidFill>
                  <a:schemeClr val="accent1"/>
                </a:solidFill>
                <a:latin typeface="Sweden Sans" panose="02000000000000000000" pitchFamily="2" charset="77"/>
              </a:rPr>
              <a:t>places</a:t>
            </a:r>
            <a:r>
              <a:rPr lang="sv-SE" sz="1800" b="0">
                <a:solidFill>
                  <a:schemeClr val="accent1"/>
                </a:solidFill>
                <a:latin typeface="Sweden Sans" panose="02000000000000000000" pitchFamily="2" charset="77"/>
              </a:rPr>
              <a:t> in Sweden</a:t>
            </a:r>
          </a:p>
          <a:p>
            <a:pPr marL="285750" marR="0" indent="-285750" algn="l" defTabSz="1828800" rtl="0" fontAlgn="auto" latinLnBrk="0" hangingPunct="0">
              <a:lnSpc>
                <a:spcPct val="100000"/>
              </a:lnSpc>
              <a:spcBef>
                <a:spcPts val="1000"/>
              </a:spcBef>
              <a:spcAft>
                <a:spcPts val="0"/>
              </a:spcAft>
              <a:buClrTx/>
              <a:buSzTx/>
              <a:buFont typeface="Arial" panose="020B0604020202020204" pitchFamily="34" charset="0"/>
              <a:buChar char="•"/>
              <a:tabLst/>
            </a:pPr>
            <a:r>
              <a:rPr lang="sv-SE" sz="1800" b="0">
                <a:solidFill>
                  <a:schemeClr val="accent1"/>
                </a:solidFill>
                <a:latin typeface="Sweden Sans" panose="02000000000000000000" pitchFamily="2" charset="77"/>
              </a:rPr>
              <a:t>All </a:t>
            </a:r>
            <a:r>
              <a:rPr lang="sv-SE" sz="1800" b="0" err="1">
                <a:solidFill>
                  <a:schemeClr val="accent1"/>
                </a:solidFill>
                <a:latin typeface="Sweden Sans" panose="02000000000000000000" pitchFamily="2" charset="77"/>
              </a:rPr>
              <a:t>offices</a:t>
            </a:r>
            <a:r>
              <a:rPr lang="sv-SE" sz="1800" b="0">
                <a:solidFill>
                  <a:schemeClr val="accent1"/>
                </a:solidFill>
                <a:latin typeface="Sweden Sans" panose="02000000000000000000" pitchFamily="2" charset="77"/>
              </a:rPr>
              <a:t> </a:t>
            </a:r>
            <a:r>
              <a:rPr lang="sv-SE" sz="1800" b="0" err="1">
                <a:solidFill>
                  <a:schemeClr val="accent1"/>
                </a:solidFill>
                <a:latin typeface="Sweden Sans" panose="02000000000000000000" pitchFamily="2" charset="77"/>
              </a:rPr>
              <a:t>welcomes</a:t>
            </a:r>
            <a:r>
              <a:rPr lang="sv-SE" sz="1800" b="0">
                <a:solidFill>
                  <a:schemeClr val="accent1"/>
                </a:solidFill>
                <a:latin typeface="Sweden Sans" panose="02000000000000000000" pitchFamily="2" charset="77"/>
              </a:rPr>
              <a:t> </a:t>
            </a:r>
            <a:r>
              <a:rPr lang="sv-SE" sz="1800" b="0" err="1">
                <a:solidFill>
                  <a:schemeClr val="accent1"/>
                </a:solidFill>
                <a:latin typeface="Sweden Sans" panose="02000000000000000000" pitchFamily="2" charset="77"/>
              </a:rPr>
              <a:t>physical</a:t>
            </a:r>
            <a:r>
              <a:rPr lang="sv-SE" sz="1800" b="0">
                <a:solidFill>
                  <a:schemeClr val="accent1"/>
                </a:solidFill>
                <a:latin typeface="Sweden Sans" panose="02000000000000000000" pitchFamily="2" charset="77"/>
              </a:rPr>
              <a:t> </a:t>
            </a:r>
            <a:br>
              <a:rPr lang="sv-SE" sz="1800" b="0">
                <a:solidFill>
                  <a:schemeClr val="accent1"/>
                </a:solidFill>
                <a:latin typeface="Sweden Sans" panose="02000000000000000000" pitchFamily="2" charset="77"/>
              </a:rPr>
            </a:br>
            <a:r>
              <a:rPr lang="sv-SE" sz="1800" b="0">
                <a:solidFill>
                  <a:schemeClr val="accent1"/>
                </a:solidFill>
                <a:latin typeface="Sweden Sans" panose="02000000000000000000" pitchFamily="2" charset="77"/>
              </a:rPr>
              <a:t>and digital meetings </a:t>
            </a:r>
          </a:p>
        </p:txBody>
      </p:sp>
    </p:spTree>
    <p:extLst>
      <p:ext uri="{BB962C8B-B14F-4D97-AF65-F5344CB8AC3E}">
        <p14:creationId xmlns:p14="http://schemas.microsoft.com/office/powerpoint/2010/main" val="2917733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2">
            <a:extLst>
              <a:ext uri="{FF2B5EF4-FFF2-40B4-BE49-F238E27FC236}">
                <a16:creationId xmlns:a16="http://schemas.microsoft.com/office/drawing/2014/main" id="{BBD34B0C-D595-9A44-8264-DD73C4A7269F}"/>
              </a:ext>
            </a:extLst>
          </p:cNvPr>
          <p:cNvSpPr txBox="1"/>
          <p:nvPr/>
        </p:nvSpPr>
        <p:spPr>
          <a:xfrm>
            <a:off x="1082112" y="1563103"/>
            <a:ext cx="4276469" cy="24314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1800" b="0" dirty="0">
                <a:solidFill>
                  <a:schemeClr val="accent1"/>
                </a:solidFill>
                <a:latin typeface="Sweden Sans"/>
              </a:rPr>
              <a:t>Visits to any of our offices</a:t>
            </a:r>
          </a:p>
          <a:p>
            <a:pPr marL="342900" indent="-342900">
              <a:buFont typeface="Arial" panose="020B0604020202020204" pitchFamily="34" charset="0"/>
              <a:buChar char="•"/>
            </a:pPr>
            <a:r>
              <a:rPr lang="en-US" sz="1800" b="0" dirty="0">
                <a:solidFill>
                  <a:schemeClr val="accent1"/>
                </a:solidFill>
                <a:latin typeface="Sweden Sans"/>
              </a:rPr>
              <a:t>Study visits to one or several of</a:t>
            </a:r>
            <a:br>
              <a:rPr lang="en-US" sz="1800" b="0" dirty="0">
                <a:latin typeface="Sweden Sans" panose="02000000000000000000" pitchFamily="2" charset="77"/>
              </a:rPr>
            </a:br>
            <a:r>
              <a:rPr lang="en-US" sz="1800" b="0" dirty="0">
                <a:solidFill>
                  <a:schemeClr val="accent1"/>
                </a:solidFill>
                <a:latin typeface="Sweden Sans"/>
              </a:rPr>
              <a:t>our over 120 study visit objects</a:t>
            </a:r>
          </a:p>
          <a:p>
            <a:pPr marL="342900" indent="-342900">
              <a:buFont typeface="Arial" panose="020B0604020202020204" pitchFamily="34" charset="0"/>
              <a:buChar char="•"/>
            </a:pPr>
            <a:r>
              <a:rPr lang="en-US" sz="1800" b="0" dirty="0">
                <a:solidFill>
                  <a:schemeClr val="accent1"/>
                </a:solidFill>
                <a:latin typeface="Sweden Sans"/>
              </a:rPr>
              <a:t>Online visits</a:t>
            </a:r>
          </a:p>
          <a:p>
            <a:pPr marL="342900" indent="-342900">
              <a:buFont typeface="Arial" panose="020B0604020202020204" pitchFamily="34" charset="0"/>
              <a:buChar char="•"/>
            </a:pPr>
            <a:r>
              <a:rPr lang="en-US" sz="1800" b="0" dirty="0">
                <a:solidFill>
                  <a:schemeClr val="accent1"/>
                </a:solidFill>
                <a:latin typeface="Sweden Sans"/>
              </a:rPr>
              <a:t>Webinars </a:t>
            </a:r>
            <a:r>
              <a:rPr lang="en-US" sz="1800" b="0" dirty="0" err="1">
                <a:solidFill>
                  <a:schemeClr val="accent1"/>
                </a:solidFill>
                <a:latin typeface="Sweden Sans"/>
              </a:rPr>
              <a:t>och</a:t>
            </a:r>
            <a:r>
              <a:rPr lang="en-US" sz="1800" b="0" dirty="0">
                <a:solidFill>
                  <a:schemeClr val="accent1"/>
                </a:solidFill>
                <a:latin typeface="Sweden Sans"/>
              </a:rPr>
              <a:t> livestreams</a:t>
            </a:r>
          </a:p>
          <a:p>
            <a:pPr marL="342900" indent="-342900">
              <a:buFont typeface="Arial" panose="020B0604020202020204" pitchFamily="34" charset="0"/>
              <a:buChar char="•"/>
            </a:pPr>
            <a:r>
              <a:rPr lang="en-US" sz="1800" b="0" dirty="0">
                <a:solidFill>
                  <a:schemeClr val="accent1"/>
                </a:solidFill>
                <a:latin typeface="Sweden Sans"/>
              </a:rPr>
              <a:t>Match-making</a:t>
            </a:r>
          </a:p>
          <a:p>
            <a:pPr marL="342900" indent="-342900">
              <a:buFont typeface="Arial" panose="020B0604020202020204" pitchFamily="34" charset="0"/>
              <a:buChar char="•"/>
            </a:pPr>
            <a:r>
              <a:rPr lang="en-US" sz="1800" dirty="0">
                <a:solidFill>
                  <a:schemeClr val="accent1"/>
                </a:solidFill>
                <a:latin typeface="Sweden Sans"/>
              </a:rPr>
              <a:t>Follow-up</a:t>
            </a:r>
            <a:r>
              <a:rPr lang="en-US" sz="1800" b="0" dirty="0">
                <a:solidFill>
                  <a:schemeClr val="accent1"/>
                </a:solidFill>
                <a:latin typeface="Sweden Sans"/>
              </a:rPr>
              <a:t> visits</a:t>
            </a:r>
          </a:p>
          <a:p>
            <a:pPr marL="342900" indent="-342900">
              <a:buFont typeface="Arial" panose="020B0604020202020204" pitchFamily="34" charset="0"/>
              <a:buChar char="•"/>
            </a:pPr>
            <a:endParaRPr lang="en-US" sz="2000">
              <a:solidFill>
                <a:schemeClr val="accent1"/>
              </a:solidFill>
              <a:latin typeface="Sweden Sans" panose="02000000000000000000" pitchFamily="2" charset="77"/>
            </a:endParaRPr>
          </a:p>
        </p:txBody>
      </p:sp>
      <p:sp>
        <p:nvSpPr>
          <p:cNvPr id="20" name="TextBox 3">
            <a:extLst>
              <a:ext uri="{FF2B5EF4-FFF2-40B4-BE49-F238E27FC236}">
                <a16:creationId xmlns:a16="http://schemas.microsoft.com/office/drawing/2014/main" id="{E382093C-B8CB-F447-B5F0-671D8C1AD914}"/>
              </a:ext>
            </a:extLst>
          </p:cNvPr>
          <p:cNvSpPr txBox="1"/>
          <p:nvPr/>
        </p:nvSpPr>
        <p:spPr>
          <a:xfrm>
            <a:off x="1025577" y="653255"/>
            <a:ext cx="10608655" cy="80534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defTabSz="1828800" rtl="0" fontAlgn="auto" latinLnBrk="0" hangingPunct="0">
              <a:lnSpc>
                <a:spcPct val="100000"/>
              </a:lnSpc>
              <a:spcBef>
                <a:spcPts val="1000"/>
              </a:spcBef>
              <a:spcAft>
                <a:spcPts val="0"/>
              </a:spcAft>
              <a:buClrTx/>
              <a:buSzTx/>
              <a:buFontTx/>
              <a:buNone/>
              <a:tabLst/>
            </a:pPr>
            <a:r>
              <a:rPr kumimoji="0" lang="sv-SE" sz="3200" b="1" u="none" strike="noStrike" cap="none" spc="0" normalizeH="0" baseline="0" err="1">
                <a:ln>
                  <a:noFill/>
                </a:ln>
                <a:solidFill>
                  <a:srgbClr val="005293"/>
                </a:solidFill>
                <a:effectLst/>
                <a:uFillTx/>
                <a:latin typeface="Sweden Sans" panose="02000000000000000000" pitchFamily="2" charset="77"/>
                <a:sym typeface="Sweden Sans"/>
              </a:rPr>
              <a:t>Our</a:t>
            </a:r>
            <a:r>
              <a:rPr kumimoji="0" lang="sv-SE" sz="3200" b="1" u="none" strike="noStrike" cap="none" spc="0" normalizeH="0" baseline="0">
                <a:ln>
                  <a:noFill/>
                </a:ln>
                <a:solidFill>
                  <a:srgbClr val="005293"/>
                </a:solidFill>
                <a:effectLst/>
                <a:uFillTx/>
                <a:latin typeface="Sweden Sans" panose="02000000000000000000" pitchFamily="2" charset="77"/>
                <a:sym typeface="Sweden Sans"/>
              </a:rPr>
              <a:t> offer</a:t>
            </a:r>
            <a:endParaRPr kumimoji="0" lang="en-GB" sz="3200" b="1" u="none" strike="noStrike" cap="none" spc="0" normalizeH="0" baseline="0">
              <a:ln>
                <a:noFill/>
              </a:ln>
              <a:solidFill>
                <a:srgbClr val="005293"/>
              </a:solidFill>
              <a:effectLst/>
              <a:uFillTx/>
              <a:latin typeface="Sweden Sans" panose="02000000000000000000" pitchFamily="2" charset="77"/>
              <a:sym typeface="Sweden Sans"/>
            </a:endParaRPr>
          </a:p>
        </p:txBody>
      </p:sp>
      <p:grpSp>
        <p:nvGrpSpPr>
          <p:cNvPr id="3" name="Grupp 2">
            <a:extLst>
              <a:ext uri="{FF2B5EF4-FFF2-40B4-BE49-F238E27FC236}">
                <a16:creationId xmlns:a16="http://schemas.microsoft.com/office/drawing/2014/main" id="{35B12559-FDC0-0F47-BB37-C80C72BC4E0C}"/>
              </a:ext>
            </a:extLst>
          </p:cNvPr>
          <p:cNvGrpSpPr/>
          <p:nvPr/>
        </p:nvGrpSpPr>
        <p:grpSpPr>
          <a:xfrm>
            <a:off x="4876878" y="-58994"/>
            <a:ext cx="4541690" cy="5261486"/>
            <a:chOff x="4876878" y="-58994"/>
            <a:chExt cx="4541690" cy="5261486"/>
          </a:xfrm>
        </p:grpSpPr>
        <p:pic>
          <p:nvPicPr>
            <p:cNvPr id="21" name="Picture 3" descr="A group of people sitting at a table&#10;&#10;Description generated with very high confidence">
              <a:extLst>
                <a:ext uri="{FF2B5EF4-FFF2-40B4-BE49-F238E27FC236}">
                  <a16:creationId xmlns:a16="http://schemas.microsoft.com/office/drawing/2014/main" id="{C5189D9D-4088-6C42-9BBE-5ECE934CD0B0}"/>
                </a:ext>
              </a:extLst>
            </p:cNvPr>
            <p:cNvPicPr>
              <a:picLocks noChangeAspect="1"/>
            </p:cNvPicPr>
            <p:nvPr/>
          </p:nvPicPr>
          <p:blipFill rotWithShape="1">
            <a:blip r:embed="rId2"/>
            <a:srcRect l="3657" t="139" r="25821" b="411"/>
            <a:stretch/>
          </p:blipFill>
          <p:spPr>
            <a:xfrm>
              <a:off x="4876878" y="-58994"/>
              <a:ext cx="2271174" cy="2569292"/>
            </a:xfrm>
            <a:prstGeom prst="rect">
              <a:avLst/>
            </a:prstGeom>
            <a:ln w="25400">
              <a:solidFill>
                <a:schemeClr val="bg1"/>
              </a:solidFill>
            </a:ln>
          </p:spPr>
        </p:pic>
        <p:pic>
          <p:nvPicPr>
            <p:cNvPr id="22" name="Picture 9" descr="A picture containing woman, young, cat, computer&#10;&#10;Description generated with very high confidence">
              <a:extLst>
                <a:ext uri="{FF2B5EF4-FFF2-40B4-BE49-F238E27FC236}">
                  <a16:creationId xmlns:a16="http://schemas.microsoft.com/office/drawing/2014/main" id="{6690E545-2491-6A41-B651-43E319BACB2B}"/>
                </a:ext>
              </a:extLst>
            </p:cNvPr>
            <p:cNvPicPr>
              <a:picLocks noChangeAspect="1"/>
            </p:cNvPicPr>
            <p:nvPr/>
          </p:nvPicPr>
          <p:blipFill rotWithShape="1">
            <a:blip r:embed="rId3"/>
            <a:srcRect r="10204"/>
            <a:stretch/>
          </p:blipFill>
          <p:spPr>
            <a:xfrm rot="5400000">
              <a:off x="6897722" y="158236"/>
              <a:ext cx="2562423" cy="2146441"/>
            </a:xfrm>
            <a:prstGeom prst="rect">
              <a:avLst/>
            </a:prstGeom>
            <a:ln w="25400">
              <a:solidFill>
                <a:schemeClr val="bg1"/>
              </a:solidFill>
            </a:ln>
          </p:spPr>
        </p:pic>
        <p:pic>
          <p:nvPicPr>
            <p:cNvPr id="23" name="Picture 7" descr="A picture containing indoor, laptop, table, computer&#10;&#10;Description generated with very high confidence">
              <a:extLst>
                <a:ext uri="{FF2B5EF4-FFF2-40B4-BE49-F238E27FC236}">
                  <a16:creationId xmlns:a16="http://schemas.microsoft.com/office/drawing/2014/main" id="{FA7F338D-1394-7B44-B1D2-81CFD2141542}"/>
                </a:ext>
              </a:extLst>
            </p:cNvPr>
            <p:cNvPicPr>
              <a:picLocks noChangeAspect="1"/>
            </p:cNvPicPr>
            <p:nvPr/>
          </p:nvPicPr>
          <p:blipFill rotWithShape="1">
            <a:blip r:embed="rId4"/>
            <a:srcRect r="9852"/>
            <a:stretch/>
          </p:blipFill>
          <p:spPr>
            <a:xfrm rot="5400000">
              <a:off x="4692043" y="2727181"/>
              <a:ext cx="2652097" cy="2278862"/>
            </a:xfrm>
            <a:prstGeom prst="rect">
              <a:avLst/>
            </a:prstGeom>
            <a:ln w="25400">
              <a:solidFill>
                <a:schemeClr val="bg1"/>
              </a:solidFill>
            </a:ln>
          </p:spPr>
        </p:pic>
        <p:pic>
          <p:nvPicPr>
            <p:cNvPr id="24" name="Picture 5" descr="A group of people standing next to a window&#10;&#10;Description generated with high confidence">
              <a:extLst>
                <a:ext uri="{FF2B5EF4-FFF2-40B4-BE49-F238E27FC236}">
                  <a16:creationId xmlns:a16="http://schemas.microsoft.com/office/drawing/2014/main" id="{9A86AFEB-4EC2-6A42-B674-138DE899BE79}"/>
                </a:ext>
              </a:extLst>
            </p:cNvPr>
            <p:cNvPicPr>
              <a:picLocks noChangeAspect="1"/>
            </p:cNvPicPr>
            <p:nvPr/>
          </p:nvPicPr>
          <p:blipFill rotWithShape="1">
            <a:blip r:embed="rId5"/>
            <a:srcRect t="31922" r="43109"/>
            <a:stretch/>
          </p:blipFill>
          <p:spPr>
            <a:xfrm>
              <a:off x="7108721" y="2536945"/>
              <a:ext cx="2309847" cy="2665547"/>
            </a:xfrm>
            <a:prstGeom prst="rect">
              <a:avLst/>
            </a:prstGeom>
            <a:ln w="25400">
              <a:solidFill>
                <a:schemeClr val="bg1"/>
              </a:solidFill>
            </a:ln>
          </p:spPr>
        </p:pic>
      </p:grpSp>
      <p:sp>
        <p:nvSpPr>
          <p:cNvPr id="25" name="Rätvinklig triangel 24">
            <a:extLst>
              <a:ext uri="{FF2B5EF4-FFF2-40B4-BE49-F238E27FC236}">
                <a16:creationId xmlns:a16="http://schemas.microsoft.com/office/drawing/2014/main" id="{43694AF9-78CE-7046-B12A-DE84E4D35304}"/>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Tree>
    <p:extLst>
      <p:ext uri="{BB962C8B-B14F-4D97-AF65-F5344CB8AC3E}">
        <p14:creationId xmlns:p14="http://schemas.microsoft.com/office/powerpoint/2010/main" val="272061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E382093C-B8CB-F447-B5F0-671D8C1AD914}"/>
              </a:ext>
            </a:extLst>
          </p:cNvPr>
          <p:cNvSpPr txBox="1"/>
          <p:nvPr/>
        </p:nvSpPr>
        <p:spPr>
          <a:xfrm>
            <a:off x="1025577" y="653255"/>
            <a:ext cx="10608655" cy="80534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defTabSz="1828800" rtl="0" fontAlgn="auto" latinLnBrk="0" hangingPunct="0">
              <a:lnSpc>
                <a:spcPct val="100000"/>
              </a:lnSpc>
              <a:spcBef>
                <a:spcPts val="1000"/>
              </a:spcBef>
              <a:spcAft>
                <a:spcPts val="0"/>
              </a:spcAft>
              <a:buClrTx/>
              <a:buSzTx/>
              <a:buFontTx/>
              <a:buNone/>
              <a:tabLst/>
            </a:pPr>
            <a:r>
              <a:rPr kumimoji="0" lang="sv-SE" sz="3200" b="1" u="none" strike="noStrike" cap="none" spc="0" normalizeH="0" baseline="0">
                <a:ln>
                  <a:noFill/>
                </a:ln>
                <a:solidFill>
                  <a:srgbClr val="005293"/>
                </a:solidFill>
                <a:effectLst/>
                <a:uFillTx/>
                <a:latin typeface="Sweden Sans" panose="02000000000000000000" pitchFamily="2" charset="77"/>
                <a:sym typeface="Sweden Sans"/>
              </a:rPr>
              <a:t>The process</a:t>
            </a:r>
            <a:endParaRPr kumimoji="0" lang="en-GB" sz="3200" b="1" u="none" strike="noStrike" cap="none" spc="0" normalizeH="0" baseline="0">
              <a:ln>
                <a:noFill/>
              </a:ln>
              <a:solidFill>
                <a:srgbClr val="005293"/>
              </a:solidFill>
              <a:effectLst/>
              <a:uFillTx/>
              <a:latin typeface="Sweden Sans" panose="02000000000000000000" pitchFamily="2" charset="77"/>
              <a:sym typeface="Sweden Sans"/>
            </a:endParaRPr>
          </a:p>
        </p:txBody>
      </p:sp>
      <p:sp>
        <p:nvSpPr>
          <p:cNvPr id="25" name="Rätvinklig triangel 24">
            <a:extLst>
              <a:ext uri="{FF2B5EF4-FFF2-40B4-BE49-F238E27FC236}">
                <a16:creationId xmlns:a16="http://schemas.microsoft.com/office/drawing/2014/main" id="{43694AF9-78CE-7046-B12A-DE84E4D35304}"/>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grpSp>
        <p:nvGrpSpPr>
          <p:cNvPr id="10" name="Grupp 9">
            <a:extLst>
              <a:ext uri="{FF2B5EF4-FFF2-40B4-BE49-F238E27FC236}">
                <a16:creationId xmlns:a16="http://schemas.microsoft.com/office/drawing/2014/main" id="{03ADE8D6-2DD2-9F42-9A64-C81253299491}"/>
              </a:ext>
            </a:extLst>
          </p:cNvPr>
          <p:cNvGrpSpPr/>
          <p:nvPr/>
        </p:nvGrpSpPr>
        <p:grpSpPr>
          <a:xfrm>
            <a:off x="735827" y="1581150"/>
            <a:ext cx="7672346" cy="2147334"/>
            <a:chOff x="533400" y="4337050"/>
            <a:chExt cx="20806456" cy="5842000"/>
          </a:xfrm>
        </p:grpSpPr>
        <p:sp>
          <p:nvSpPr>
            <p:cNvPr id="11" name="Ellips 10">
              <a:extLst>
                <a:ext uri="{FF2B5EF4-FFF2-40B4-BE49-F238E27FC236}">
                  <a16:creationId xmlns:a16="http://schemas.microsoft.com/office/drawing/2014/main" id="{DFD8E3A8-81EA-FC4D-8C58-05D73403B26F}"/>
                </a:ext>
              </a:extLst>
            </p:cNvPr>
            <p:cNvSpPr/>
            <p:nvPr/>
          </p:nvSpPr>
          <p:spPr>
            <a:xfrm>
              <a:off x="15688031" y="4337050"/>
              <a:ext cx="5651825" cy="5842000"/>
            </a:xfrm>
            <a:prstGeom prst="ellipse">
              <a:avLst/>
            </a:prstGeom>
            <a:solidFill>
              <a:srgbClr val="005293"/>
            </a:solidFill>
            <a:ln w="25400" cap="flat">
              <a:noFill/>
              <a:miter lim="400000"/>
            </a:ln>
            <a:effectLst>
              <a:outerShdw blurRad="317500" dist="3048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p:txBody>
        </p:sp>
        <p:grpSp>
          <p:nvGrpSpPr>
            <p:cNvPr id="12" name="Grupp 11">
              <a:extLst>
                <a:ext uri="{FF2B5EF4-FFF2-40B4-BE49-F238E27FC236}">
                  <a16:creationId xmlns:a16="http://schemas.microsoft.com/office/drawing/2014/main" id="{9D45E6AD-6794-FA43-B459-7700722CA17A}"/>
                </a:ext>
              </a:extLst>
            </p:cNvPr>
            <p:cNvGrpSpPr/>
            <p:nvPr/>
          </p:nvGrpSpPr>
          <p:grpSpPr>
            <a:xfrm>
              <a:off x="533400" y="5892800"/>
              <a:ext cx="15154632" cy="2768600"/>
              <a:chOff x="279400" y="5486400"/>
              <a:chExt cx="17399000" cy="2997200"/>
            </a:xfrm>
          </p:grpSpPr>
          <p:sp>
            <p:nvSpPr>
              <p:cNvPr id="27" name="Femhörning 26">
                <a:extLst>
                  <a:ext uri="{FF2B5EF4-FFF2-40B4-BE49-F238E27FC236}">
                    <a16:creationId xmlns:a16="http://schemas.microsoft.com/office/drawing/2014/main" id="{BBA9A188-9426-9144-AE84-66D8339F70DC}"/>
                  </a:ext>
                </a:extLst>
              </p:cNvPr>
              <p:cNvSpPr/>
              <p:nvPr/>
            </p:nvSpPr>
            <p:spPr>
              <a:xfrm>
                <a:off x="12420600" y="5537200"/>
                <a:ext cx="5257800" cy="2946400"/>
              </a:xfrm>
              <a:prstGeom prst="homePlate">
                <a:avLst/>
              </a:prstGeom>
              <a:solidFill>
                <a:srgbClr val="FFFFFF"/>
              </a:solidFill>
              <a:ln w="25400" cap="flat">
                <a:noFill/>
                <a:miter lim="400000"/>
              </a:ln>
              <a:effectLst>
                <a:outerShdw blurRad="342900" dist="508000" dir="258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70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p:txBody>
          </p:sp>
          <p:sp>
            <p:nvSpPr>
              <p:cNvPr id="28" name="Femhörning 27">
                <a:extLst>
                  <a:ext uri="{FF2B5EF4-FFF2-40B4-BE49-F238E27FC236}">
                    <a16:creationId xmlns:a16="http://schemas.microsoft.com/office/drawing/2014/main" id="{E28502E3-DA96-5342-9960-02250803982D}"/>
                  </a:ext>
                </a:extLst>
              </p:cNvPr>
              <p:cNvSpPr/>
              <p:nvPr/>
            </p:nvSpPr>
            <p:spPr>
              <a:xfrm>
                <a:off x="8356600" y="5511800"/>
                <a:ext cx="5257800" cy="2946400"/>
              </a:xfrm>
              <a:prstGeom prst="homePlate">
                <a:avLst/>
              </a:prstGeom>
              <a:solidFill>
                <a:srgbClr val="FFFFFF"/>
              </a:solidFill>
              <a:ln w="25400" cap="flat">
                <a:noFill/>
                <a:miter lim="400000"/>
              </a:ln>
              <a:effectLst>
                <a:outerShdw blurRad="342900" dist="508000" dir="258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70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p:txBody>
          </p:sp>
          <p:sp>
            <p:nvSpPr>
              <p:cNvPr id="29" name="Femhörning 28">
                <a:extLst>
                  <a:ext uri="{FF2B5EF4-FFF2-40B4-BE49-F238E27FC236}">
                    <a16:creationId xmlns:a16="http://schemas.microsoft.com/office/drawing/2014/main" id="{666646BE-9CFD-C942-B1CF-1D4BD98B3E1B}"/>
                  </a:ext>
                </a:extLst>
              </p:cNvPr>
              <p:cNvSpPr/>
              <p:nvPr/>
            </p:nvSpPr>
            <p:spPr>
              <a:xfrm>
                <a:off x="4292600" y="5511800"/>
                <a:ext cx="5257800" cy="2946400"/>
              </a:xfrm>
              <a:prstGeom prst="homePlate">
                <a:avLst/>
              </a:prstGeom>
              <a:solidFill>
                <a:srgbClr val="FFFFFF"/>
              </a:solidFill>
              <a:ln w="25400" cap="flat">
                <a:noFill/>
                <a:miter lim="400000"/>
              </a:ln>
              <a:effectLst>
                <a:outerShdw blurRad="342900" dist="508000" dir="258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70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p:txBody>
          </p:sp>
          <p:sp>
            <p:nvSpPr>
              <p:cNvPr id="30" name="Femhörning 29">
                <a:extLst>
                  <a:ext uri="{FF2B5EF4-FFF2-40B4-BE49-F238E27FC236}">
                    <a16:creationId xmlns:a16="http://schemas.microsoft.com/office/drawing/2014/main" id="{ADC44D74-5AD3-F84A-A022-3D0042F8AB10}"/>
                  </a:ext>
                </a:extLst>
              </p:cNvPr>
              <p:cNvSpPr/>
              <p:nvPr/>
            </p:nvSpPr>
            <p:spPr>
              <a:xfrm>
                <a:off x="279400" y="5486400"/>
                <a:ext cx="5257800" cy="2946400"/>
              </a:xfrm>
              <a:prstGeom prst="homePlate">
                <a:avLst/>
              </a:prstGeom>
              <a:solidFill>
                <a:srgbClr val="66A380"/>
              </a:solidFill>
              <a:ln w="25400" cap="flat">
                <a:noFill/>
                <a:miter lim="400000"/>
              </a:ln>
              <a:effectLst>
                <a:outerShdw blurRad="342900" dist="508000" dir="258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fontScale="70000" lnSpcReduction="20000"/>
              </a:bodyPr>
              <a:lstStyle/>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lang="sv-SE" sz="1000" b="1">
                  <a:solidFill>
                    <a:schemeClr val="accent1"/>
                  </a:solidFill>
                  <a:latin typeface="Sweden Sans" panose="02000000000000000000" pitchFamily="2" charset="77"/>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a:p>
                <a:pPr marL="0" marR="0" indent="0" algn="l" defTabSz="1828800" rtl="0" fontAlgn="auto" latinLnBrk="0" hangingPunct="0">
                  <a:lnSpc>
                    <a:spcPct val="100000"/>
                  </a:lnSpc>
                  <a:spcBef>
                    <a:spcPts val="800"/>
                  </a:spcBef>
                  <a:spcAft>
                    <a:spcPts val="0"/>
                  </a:spcAft>
                  <a:buClrTx/>
                  <a:buSzTx/>
                  <a:buFontTx/>
                  <a:buNone/>
                  <a:tabLst/>
                </a:pPr>
                <a:endParaRPr kumimoji="0" lang="sv-SE" sz="1000" b="1" i="0" u="none" strike="noStrike" cap="none" spc="0" normalizeH="0" baseline="0">
                  <a:ln>
                    <a:noFill/>
                  </a:ln>
                  <a:solidFill>
                    <a:schemeClr val="accent1"/>
                  </a:solidFill>
                  <a:effectLst/>
                  <a:uFillTx/>
                  <a:latin typeface="Sweden Sans" panose="02000000000000000000" pitchFamily="2" charset="77"/>
                  <a:ea typeface="Sweden Sans"/>
                  <a:cs typeface="Sweden Sans"/>
                  <a:sym typeface="Sweden Sans"/>
                </a:endParaRPr>
              </a:p>
            </p:txBody>
          </p:sp>
        </p:grpSp>
        <p:sp>
          <p:nvSpPr>
            <p:cNvPr id="13" name="TextBox 2">
              <a:extLst>
                <a:ext uri="{FF2B5EF4-FFF2-40B4-BE49-F238E27FC236}">
                  <a16:creationId xmlns:a16="http://schemas.microsoft.com/office/drawing/2014/main" id="{F4018F23-349E-0A46-A37C-A20E9924D9C3}"/>
                </a:ext>
              </a:extLst>
            </p:cNvPr>
            <p:cNvSpPr txBox="1"/>
            <p:nvPr/>
          </p:nvSpPr>
          <p:spPr>
            <a:xfrm>
              <a:off x="1736725" y="6820697"/>
              <a:ext cx="2606675" cy="9629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sv-SE" sz="1100" b="1">
                  <a:solidFill>
                    <a:schemeClr val="bg1"/>
                  </a:solidFill>
                  <a:latin typeface="Sweden Sans" panose="02000000000000000000" pitchFamily="2" charset="77"/>
                </a:rPr>
                <a:t>Process</a:t>
              </a:r>
            </a:p>
          </p:txBody>
        </p:sp>
        <p:sp>
          <p:nvSpPr>
            <p:cNvPr id="14" name="TextBox 2">
              <a:extLst>
                <a:ext uri="{FF2B5EF4-FFF2-40B4-BE49-F238E27FC236}">
                  <a16:creationId xmlns:a16="http://schemas.microsoft.com/office/drawing/2014/main" id="{906D71B5-617C-224D-973F-DBDDDB9701FA}"/>
                </a:ext>
              </a:extLst>
            </p:cNvPr>
            <p:cNvSpPr txBox="1"/>
            <p:nvPr/>
          </p:nvSpPr>
          <p:spPr>
            <a:xfrm>
              <a:off x="5013325" y="6795298"/>
              <a:ext cx="4562475" cy="9629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sv-SE" sz="1100" b="1">
                  <a:solidFill>
                    <a:schemeClr val="accent1"/>
                  </a:solidFill>
                  <a:latin typeface="Sweden Sans" panose="02000000000000000000" pitchFamily="2" charset="77"/>
                </a:rPr>
                <a:t>Meeting </a:t>
              </a:r>
              <a:r>
                <a:rPr lang="sv-SE" sz="1100" b="1" err="1">
                  <a:solidFill>
                    <a:schemeClr val="accent1"/>
                  </a:solidFill>
                  <a:latin typeface="Sweden Sans" panose="02000000000000000000" pitchFamily="2" charset="77"/>
                </a:rPr>
                <a:t>request</a:t>
              </a:r>
              <a:endParaRPr lang="sv-SE" sz="1100" b="1">
                <a:solidFill>
                  <a:schemeClr val="accent1"/>
                </a:solidFill>
                <a:latin typeface="Sweden Sans" panose="02000000000000000000" pitchFamily="2" charset="77"/>
              </a:endParaRPr>
            </a:p>
          </p:txBody>
        </p:sp>
        <p:sp>
          <p:nvSpPr>
            <p:cNvPr id="15" name="TextBox 2">
              <a:extLst>
                <a:ext uri="{FF2B5EF4-FFF2-40B4-BE49-F238E27FC236}">
                  <a16:creationId xmlns:a16="http://schemas.microsoft.com/office/drawing/2014/main" id="{41806558-F780-F740-BECF-F4B0D6121CDE}"/>
                </a:ext>
              </a:extLst>
            </p:cNvPr>
            <p:cNvSpPr txBox="1"/>
            <p:nvPr/>
          </p:nvSpPr>
          <p:spPr>
            <a:xfrm>
              <a:off x="8747127" y="6846099"/>
              <a:ext cx="3140074" cy="9629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sv-SE" sz="1100" b="1">
                  <a:solidFill>
                    <a:schemeClr val="accent1"/>
                  </a:solidFill>
                  <a:latin typeface="Sweden Sans" panose="02000000000000000000" pitchFamily="2" charset="77"/>
                </a:rPr>
                <a:t>Screening</a:t>
              </a:r>
            </a:p>
          </p:txBody>
        </p:sp>
        <p:sp>
          <p:nvSpPr>
            <p:cNvPr id="16" name="TextBox 2">
              <a:extLst>
                <a:ext uri="{FF2B5EF4-FFF2-40B4-BE49-F238E27FC236}">
                  <a16:creationId xmlns:a16="http://schemas.microsoft.com/office/drawing/2014/main" id="{3EF46E85-514E-D74B-8F04-DA14F9E87F7F}"/>
                </a:ext>
              </a:extLst>
            </p:cNvPr>
            <p:cNvSpPr txBox="1"/>
            <p:nvPr/>
          </p:nvSpPr>
          <p:spPr>
            <a:xfrm>
              <a:off x="12324843" y="6880847"/>
              <a:ext cx="3140074" cy="9629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sv-SE" sz="1100" b="1" dirty="0" err="1">
                  <a:solidFill>
                    <a:schemeClr val="accent1"/>
                  </a:solidFill>
                  <a:latin typeface="Sweden Sans"/>
                </a:rPr>
                <a:t>Study</a:t>
              </a:r>
              <a:r>
                <a:rPr lang="sv-SE" sz="1100" b="1" dirty="0">
                  <a:solidFill>
                    <a:schemeClr val="accent1"/>
                  </a:solidFill>
                  <a:latin typeface="Sweden Sans"/>
                </a:rPr>
                <a:t> visit</a:t>
              </a:r>
              <a:endParaRPr lang="sv-SE" sz="1100" b="1" dirty="0">
                <a:solidFill>
                  <a:schemeClr val="accent1"/>
                </a:solidFill>
                <a:latin typeface="Sweden Sans" panose="02000000000000000000" pitchFamily="2" charset="77"/>
              </a:endParaRPr>
            </a:p>
          </p:txBody>
        </p:sp>
        <p:sp>
          <p:nvSpPr>
            <p:cNvPr id="18" name="TextBox 2">
              <a:extLst>
                <a:ext uri="{FF2B5EF4-FFF2-40B4-BE49-F238E27FC236}">
                  <a16:creationId xmlns:a16="http://schemas.microsoft.com/office/drawing/2014/main" id="{FD0A5376-AFE2-4F48-A214-22B2DD4ABBFA}"/>
                </a:ext>
              </a:extLst>
            </p:cNvPr>
            <p:cNvSpPr txBox="1"/>
            <p:nvPr/>
          </p:nvSpPr>
          <p:spPr>
            <a:xfrm>
              <a:off x="16743833" y="6311646"/>
              <a:ext cx="3521659" cy="18839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algn="ctr"/>
              <a:r>
                <a:rPr lang="sv-SE" sz="1100" b="1">
                  <a:solidFill>
                    <a:schemeClr val="bg1"/>
                  </a:solidFill>
                  <a:latin typeface="Sweden Sans" panose="02000000000000000000" pitchFamily="2" charset="77"/>
                </a:rPr>
                <a:t>Business </a:t>
              </a:r>
              <a:r>
                <a:rPr lang="sv-SE" sz="1100" b="1" err="1">
                  <a:solidFill>
                    <a:schemeClr val="bg1"/>
                  </a:solidFill>
                  <a:latin typeface="Sweden Sans" panose="02000000000000000000" pitchFamily="2" charset="77"/>
                </a:rPr>
                <a:t>opportunity</a:t>
              </a:r>
              <a:r>
                <a:rPr lang="sv-SE" sz="1100" b="1">
                  <a:solidFill>
                    <a:schemeClr val="bg1"/>
                  </a:solidFill>
                  <a:latin typeface="Sweden Sans" panose="02000000000000000000" pitchFamily="2" charset="77"/>
                </a:rPr>
                <a:t>/</a:t>
              </a:r>
            </a:p>
            <a:p>
              <a:r>
                <a:rPr lang="sv-SE" sz="1100" b="1">
                  <a:solidFill>
                    <a:schemeClr val="bg1"/>
                  </a:solidFill>
                  <a:latin typeface="Sweden Sans" panose="02000000000000000000" pitchFamily="2" charset="77"/>
                </a:rPr>
                <a:t>implementation</a:t>
              </a:r>
            </a:p>
          </p:txBody>
        </p:sp>
      </p:grpSp>
    </p:spTree>
    <p:extLst>
      <p:ext uri="{BB962C8B-B14F-4D97-AF65-F5344CB8AC3E}">
        <p14:creationId xmlns:p14="http://schemas.microsoft.com/office/powerpoint/2010/main" val="99344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B5F8694C-8519-BF40-827F-D93C2166C5DB}"/>
              </a:ext>
            </a:extLst>
          </p:cNvPr>
          <p:cNvPicPr>
            <a:picLocks noChangeAspect="1"/>
          </p:cNvPicPr>
          <p:nvPr/>
        </p:nvPicPr>
        <p:blipFill rotWithShape="1">
          <a:blip r:embed="rId2">
            <a:extLst>
              <a:ext uri="{28A0092B-C50C-407E-A947-70E740481C1C}">
                <a14:useLocalDpi xmlns:a14="http://schemas.microsoft.com/office/drawing/2010/main" val="0"/>
              </a:ext>
            </a:extLst>
          </a:blip>
          <a:srcRect t="10048" b="5814"/>
          <a:stretch/>
        </p:blipFill>
        <p:spPr>
          <a:xfrm>
            <a:off x="0" y="0"/>
            <a:ext cx="9160651" cy="5143500"/>
          </a:xfrm>
          <a:prstGeom prst="rect">
            <a:avLst/>
          </a:prstGeom>
        </p:spPr>
      </p:pic>
      <p:sp>
        <p:nvSpPr>
          <p:cNvPr id="3" name="Rätvinklig triangel 2">
            <a:extLst>
              <a:ext uri="{FF2B5EF4-FFF2-40B4-BE49-F238E27FC236}">
                <a16:creationId xmlns:a16="http://schemas.microsoft.com/office/drawing/2014/main" id="{BE10C67D-C808-3547-82A2-B6F65C43239F}"/>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4" name="Rätvinklig triangel 3">
            <a:extLst>
              <a:ext uri="{FF2B5EF4-FFF2-40B4-BE49-F238E27FC236}">
                <a16:creationId xmlns:a16="http://schemas.microsoft.com/office/drawing/2014/main" id="{09FD0B14-1FB2-F94D-B48D-74F8B114A1C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pic>
        <p:nvPicPr>
          <p:cNvPr id="5" name="Bildobjekt 4">
            <a:extLst>
              <a:ext uri="{FF2B5EF4-FFF2-40B4-BE49-F238E27FC236}">
                <a16:creationId xmlns:a16="http://schemas.microsoft.com/office/drawing/2014/main" id="{16E0F132-4B2D-7F4F-A537-7E660FFF33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p:spPr>
      </p:pic>
      <p:sp>
        <p:nvSpPr>
          <p:cNvPr id="7" name="Rektangel 6">
            <a:extLst>
              <a:ext uri="{FF2B5EF4-FFF2-40B4-BE49-F238E27FC236}">
                <a16:creationId xmlns:a16="http://schemas.microsoft.com/office/drawing/2014/main" id="{A7941DE5-6FC8-BF4D-99DD-D3CA77D40792}"/>
              </a:ext>
            </a:extLst>
          </p:cNvPr>
          <p:cNvSpPr/>
          <p:nvPr/>
        </p:nvSpPr>
        <p:spPr>
          <a:xfrm>
            <a:off x="0" y="1941342"/>
            <a:ext cx="9142368" cy="112315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3">
            <a:extLst>
              <a:ext uri="{FF2B5EF4-FFF2-40B4-BE49-F238E27FC236}">
                <a16:creationId xmlns:a16="http://schemas.microsoft.com/office/drawing/2014/main" id="{E30FB2D6-F0E4-3A4C-B54D-7BE2F033C886}"/>
              </a:ext>
            </a:extLst>
          </p:cNvPr>
          <p:cNvSpPr txBox="1"/>
          <p:nvPr/>
        </p:nvSpPr>
        <p:spPr>
          <a:xfrm>
            <a:off x="0" y="1919050"/>
            <a:ext cx="9217478" cy="114389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lvl="0" algn="ctr" defTabSz="1828800" hangingPunct="0">
              <a:spcBef>
                <a:spcPts val="1000"/>
              </a:spcBef>
              <a:defRPr/>
            </a:pPr>
            <a:r>
              <a:rPr lang="sv-SE" sz="5400" b="1" kern="0" err="1">
                <a:solidFill>
                  <a:srgbClr val="005293"/>
                </a:solidFill>
                <a:latin typeface="Sweden Sans"/>
                <a:ea typeface="Sweden Sans"/>
                <a:cs typeface="Sweden Sans"/>
                <a:sym typeface="Sweden Sans"/>
              </a:rPr>
              <a:t>Results</a:t>
            </a:r>
            <a:r>
              <a:rPr lang="sv-SE" sz="5400" b="1" kern="0">
                <a:solidFill>
                  <a:srgbClr val="005293"/>
                </a:solidFill>
                <a:latin typeface="Sweden Sans"/>
                <a:ea typeface="Sweden Sans"/>
                <a:cs typeface="Sweden Sans"/>
                <a:sym typeface="Sweden Sans"/>
              </a:rPr>
              <a:t> so far</a:t>
            </a:r>
            <a:endParaRPr lang="en-GB" sz="5400" b="1" kern="0">
              <a:solidFill>
                <a:srgbClr val="005293"/>
              </a:solidFill>
              <a:latin typeface="Sweden Sans"/>
              <a:ea typeface="Sweden Sans"/>
              <a:cs typeface="Sweden Sans"/>
              <a:sym typeface="Sweden Sans"/>
            </a:endParaRPr>
          </a:p>
        </p:txBody>
      </p:sp>
    </p:spTree>
    <p:extLst>
      <p:ext uri="{BB962C8B-B14F-4D97-AF65-F5344CB8AC3E}">
        <p14:creationId xmlns:p14="http://schemas.microsoft.com/office/powerpoint/2010/main" val="258908352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E382093C-B8CB-F447-B5F0-671D8C1AD914}"/>
              </a:ext>
            </a:extLst>
          </p:cNvPr>
          <p:cNvSpPr txBox="1"/>
          <p:nvPr/>
        </p:nvSpPr>
        <p:spPr>
          <a:xfrm>
            <a:off x="1025577" y="653255"/>
            <a:ext cx="10608655" cy="80534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defTabSz="1828800" rtl="0" fontAlgn="auto" latinLnBrk="0" hangingPunct="0">
              <a:lnSpc>
                <a:spcPct val="100000"/>
              </a:lnSpc>
              <a:spcBef>
                <a:spcPts val="1000"/>
              </a:spcBef>
              <a:spcAft>
                <a:spcPts val="0"/>
              </a:spcAft>
              <a:buClrTx/>
              <a:buSzTx/>
              <a:buFontTx/>
              <a:buNone/>
              <a:tabLst/>
            </a:pPr>
            <a:r>
              <a:rPr kumimoji="0" lang="sv-SE" sz="3200" b="1" u="none" strike="noStrike" cap="none" spc="0" normalizeH="0" baseline="0" dirty="0" err="1">
                <a:ln>
                  <a:noFill/>
                </a:ln>
                <a:solidFill>
                  <a:srgbClr val="005293"/>
                </a:solidFill>
                <a:effectLst/>
                <a:uFillTx/>
                <a:latin typeface="Sweden Sans"/>
                <a:sym typeface="Sweden Sans"/>
              </a:rPr>
              <a:t>Visitors</a:t>
            </a:r>
            <a:r>
              <a:rPr kumimoji="0" lang="sv-SE" sz="3200" b="1" u="none" strike="noStrike" cap="none" spc="0" normalizeH="0" baseline="0" dirty="0">
                <a:ln>
                  <a:noFill/>
                </a:ln>
                <a:solidFill>
                  <a:srgbClr val="005293"/>
                </a:solidFill>
                <a:effectLst/>
                <a:uFillTx/>
                <a:latin typeface="Sweden Sans"/>
                <a:sym typeface="Sweden Sans"/>
              </a:rPr>
              <a:t> </a:t>
            </a:r>
            <a:r>
              <a:rPr lang="sv-SE" sz="3200" b="1" dirty="0">
                <a:solidFill>
                  <a:srgbClr val="005293"/>
                </a:solidFill>
                <a:latin typeface="Sweden Sans"/>
                <a:sym typeface="Sweden Sans"/>
              </a:rPr>
              <a:t>2021</a:t>
            </a:r>
            <a:endParaRPr kumimoji="0" lang="en-GB" sz="3200" b="1" u="none" strike="noStrike" cap="none" spc="0" normalizeH="0" baseline="0" dirty="0">
              <a:ln>
                <a:noFill/>
              </a:ln>
              <a:solidFill>
                <a:srgbClr val="005293"/>
              </a:solidFill>
              <a:effectLst/>
              <a:uFillTx/>
              <a:latin typeface="Sweden Sans" panose="02000000000000000000" pitchFamily="2" charset="77"/>
              <a:sym typeface="Sweden Sans"/>
            </a:endParaRPr>
          </a:p>
        </p:txBody>
      </p:sp>
      <p:sp>
        <p:nvSpPr>
          <p:cNvPr id="25" name="Rätvinklig triangel 24">
            <a:extLst>
              <a:ext uri="{FF2B5EF4-FFF2-40B4-BE49-F238E27FC236}">
                <a16:creationId xmlns:a16="http://schemas.microsoft.com/office/drawing/2014/main" id="{43694AF9-78CE-7046-B12A-DE84E4D35304}"/>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pic>
        <p:nvPicPr>
          <p:cNvPr id="21" name="Bild 20" descr="Grupp med människor">
            <a:extLst>
              <a:ext uri="{FF2B5EF4-FFF2-40B4-BE49-F238E27FC236}">
                <a16:creationId xmlns:a16="http://schemas.microsoft.com/office/drawing/2014/main" id="{8DDA7B94-A9C3-7A46-B045-868B5B6788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078" y="1589009"/>
            <a:ext cx="2579377" cy="2681895"/>
          </a:xfrm>
          <a:prstGeom prst="rect">
            <a:avLst/>
          </a:prstGeom>
          <a:effectLst>
            <a:outerShdw blurRad="393700" dist="152400" dir="2700000" algn="tl" rotWithShape="0">
              <a:prstClr val="black">
                <a:alpha val="40000"/>
              </a:prstClr>
            </a:outerShdw>
          </a:effectLst>
        </p:spPr>
      </p:pic>
      <p:pic>
        <p:nvPicPr>
          <p:cNvPr id="22" name="Bild 21" descr="Jordglob: Afrika och Europa">
            <a:extLst>
              <a:ext uri="{FF2B5EF4-FFF2-40B4-BE49-F238E27FC236}">
                <a16:creationId xmlns:a16="http://schemas.microsoft.com/office/drawing/2014/main" id="{5F5A4AB2-2FDC-164A-9043-0B00BA464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24242" y="1276350"/>
            <a:ext cx="2699134" cy="2806412"/>
          </a:xfrm>
          <a:prstGeom prst="rect">
            <a:avLst/>
          </a:prstGeom>
          <a:effectLst>
            <a:outerShdw blurRad="330200" dist="190500" dir="5400000" algn="ctr" rotWithShape="0">
              <a:srgbClr val="000000">
                <a:alpha val="43137"/>
              </a:srgbClr>
            </a:outerShdw>
          </a:effectLst>
        </p:spPr>
      </p:pic>
      <p:pic>
        <p:nvPicPr>
          <p:cNvPr id="23" name="Bild 22" descr="Handskakning">
            <a:extLst>
              <a:ext uri="{FF2B5EF4-FFF2-40B4-BE49-F238E27FC236}">
                <a16:creationId xmlns:a16="http://schemas.microsoft.com/office/drawing/2014/main" id="{0ADA0CF4-726F-AD47-A2D1-F50ECEFF22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1258" y="1576267"/>
            <a:ext cx="1298901" cy="1350526"/>
          </a:xfrm>
          <a:prstGeom prst="rect">
            <a:avLst/>
          </a:prstGeom>
          <a:effectLst>
            <a:outerShdw blurRad="215900" dist="190500" dir="5400000" algn="ctr" rotWithShape="0">
              <a:srgbClr val="000000">
                <a:alpha val="43137"/>
              </a:srgbClr>
            </a:outerShdw>
          </a:effectLst>
        </p:spPr>
      </p:pic>
      <p:sp>
        <p:nvSpPr>
          <p:cNvPr id="2" name="Rektangel 1">
            <a:extLst>
              <a:ext uri="{FF2B5EF4-FFF2-40B4-BE49-F238E27FC236}">
                <a16:creationId xmlns:a16="http://schemas.microsoft.com/office/drawing/2014/main" id="{5F919F00-31C9-FF42-A1DB-B868A4CBFD2D}"/>
              </a:ext>
            </a:extLst>
          </p:cNvPr>
          <p:cNvSpPr/>
          <p:nvPr/>
        </p:nvSpPr>
        <p:spPr>
          <a:xfrm>
            <a:off x="1150938" y="3030279"/>
            <a:ext cx="2230215" cy="40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91016B59-1A4F-3647-868A-A9F9AEA791CB}"/>
              </a:ext>
            </a:extLst>
          </p:cNvPr>
          <p:cNvSpPr txBox="1"/>
          <p:nvPr/>
        </p:nvSpPr>
        <p:spPr>
          <a:xfrm>
            <a:off x="1150938" y="2884086"/>
            <a:ext cx="2230215" cy="5591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ctr">
            <a:spAutoFit/>
          </a:bodyPr>
          <a:lstStyle/>
          <a:p>
            <a:pPr marL="0" marR="0" lvl="0" indent="0" algn="ctr" defTabSz="1828800" rtl="0" eaLnBrk="1" fontAlgn="auto" latinLnBrk="0" hangingPunct="0">
              <a:lnSpc>
                <a:spcPct val="100000"/>
              </a:lnSpc>
              <a:spcBef>
                <a:spcPts val="1000"/>
              </a:spcBef>
              <a:spcAft>
                <a:spcPts val="0"/>
              </a:spcAft>
              <a:buClrTx/>
              <a:buSzTx/>
              <a:buFontTx/>
              <a:buNone/>
              <a:tabLst/>
              <a:defRPr/>
            </a:pPr>
            <a:r>
              <a:rPr lang="sv-SE" sz="1600" b="1" dirty="0">
                <a:solidFill>
                  <a:srgbClr val="FECB00"/>
                </a:solidFill>
                <a:latin typeface="Sweden Sans"/>
              </a:rPr>
              <a:t>2,648</a:t>
            </a:r>
            <a:r>
              <a:rPr kumimoji="0" lang="sv-SE" sz="1600" b="1" i="0" u="none" strike="noStrike" kern="0" cap="none" spc="0" normalizeH="0" baseline="0" noProof="0" dirty="0">
                <a:ln>
                  <a:noFill/>
                </a:ln>
                <a:solidFill>
                  <a:srgbClr val="FECB00"/>
                </a:solidFill>
                <a:effectLst/>
                <a:uLnTx/>
                <a:uFillTx/>
                <a:latin typeface="Sweden Sans"/>
                <a:sym typeface="Sweden Sans"/>
              </a:rPr>
              <a:t> </a:t>
            </a:r>
            <a:r>
              <a:rPr kumimoji="0" lang="sv-SE" sz="1600" b="1" i="0" u="none" strike="noStrike" kern="0" cap="none" spc="0" normalizeH="0" baseline="0" noProof="0" dirty="0" err="1">
                <a:ln>
                  <a:noFill/>
                </a:ln>
                <a:solidFill>
                  <a:srgbClr val="FECB00"/>
                </a:solidFill>
                <a:effectLst/>
                <a:uLnTx/>
                <a:uFillTx/>
                <a:latin typeface="Sweden Sans"/>
                <a:sym typeface="Sweden Sans"/>
              </a:rPr>
              <a:t>visitors</a:t>
            </a:r>
          </a:p>
        </p:txBody>
      </p:sp>
      <p:sp>
        <p:nvSpPr>
          <p:cNvPr id="33" name="Rektangel 32">
            <a:extLst>
              <a:ext uri="{FF2B5EF4-FFF2-40B4-BE49-F238E27FC236}">
                <a16:creationId xmlns:a16="http://schemas.microsoft.com/office/drawing/2014/main" id="{67D5C09B-F69A-A841-859A-BD3DB9CAD114}"/>
              </a:ext>
            </a:extLst>
          </p:cNvPr>
          <p:cNvSpPr/>
          <p:nvPr/>
        </p:nvSpPr>
        <p:spPr>
          <a:xfrm>
            <a:off x="3759459" y="3023191"/>
            <a:ext cx="2230215" cy="40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DC8D7829-A967-D844-B4CA-4762FF73BBBC}"/>
              </a:ext>
            </a:extLst>
          </p:cNvPr>
          <p:cNvSpPr txBox="1"/>
          <p:nvPr/>
        </p:nvSpPr>
        <p:spPr>
          <a:xfrm>
            <a:off x="3577102" y="2896826"/>
            <a:ext cx="2478044" cy="5591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algn="ctr" defTabSz="1828800" hangingPunct="0">
              <a:spcBef>
                <a:spcPts val="1000"/>
              </a:spcBef>
              <a:defRPr/>
            </a:pPr>
            <a:r>
              <a:rPr lang="sv-SE" sz="1600" b="1" kern="0" dirty="0">
                <a:solidFill>
                  <a:srgbClr val="FECB00"/>
                </a:solidFill>
                <a:latin typeface="Sweden Sans"/>
                <a:sym typeface="Sweden Sans"/>
              </a:rPr>
              <a:t>168 delegations</a:t>
            </a:r>
            <a:endParaRPr kumimoji="0" lang="sv-SE" sz="1600" b="1" i="0" u="none" strike="noStrike" kern="0" cap="none" spc="0" normalizeH="0" baseline="0" noProof="0" dirty="0">
              <a:ln>
                <a:noFill/>
              </a:ln>
              <a:solidFill>
                <a:srgbClr val="FECB00"/>
              </a:solidFill>
              <a:effectLst/>
              <a:uLnTx/>
              <a:uFillTx/>
              <a:latin typeface="Sweden Sans"/>
              <a:sym typeface="Sweden Sans"/>
            </a:endParaRPr>
          </a:p>
        </p:txBody>
      </p:sp>
      <p:sp>
        <p:nvSpPr>
          <p:cNvPr id="34" name="Rektangel 33">
            <a:extLst>
              <a:ext uri="{FF2B5EF4-FFF2-40B4-BE49-F238E27FC236}">
                <a16:creationId xmlns:a16="http://schemas.microsoft.com/office/drawing/2014/main" id="{E558BAE3-8DF2-2441-AF48-1092F7F87C85}"/>
              </a:ext>
            </a:extLst>
          </p:cNvPr>
          <p:cNvSpPr/>
          <p:nvPr/>
        </p:nvSpPr>
        <p:spPr>
          <a:xfrm>
            <a:off x="6311273" y="2991293"/>
            <a:ext cx="2230215" cy="40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0DEE9780-A437-5441-9331-5CCB0689C5B8}"/>
              </a:ext>
            </a:extLst>
          </p:cNvPr>
          <p:cNvSpPr txBox="1"/>
          <p:nvPr/>
        </p:nvSpPr>
        <p:spPr>
          <a:xfrm>
            <a:off x="6147267" y="2845772"/>
            <a:ext cx="2487256" cy="5591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lvl="0" indent="0" algn="ctr" defTabSz="1828800" rtl="0" eaLnBrk="1" fontAlgn="auto" latinLnBrk="0" hangingPunct="0">
              <a:lnSpc>
                <a:spcPct val="100000"/>
              </a:lnSpc>
              <a:spcBef>
                <a:spcPts val="1000"/>
              </a:spcBef>
              <a:spcAft>
                <a:spcPts val="0"/>
              </a:spcAft>
              <a:buClrTx/>
              <a:buSzTx/>
              <a:buFontTx/>
              <a:buNone/>
              <a:tabLst/>
              <a:defRPr/>
            </a:pPr>
            <a:r>
              <a:rPr lang="sv-SE" sz="1600" b="1" kern="0" dirty="0">
                <a:solidFill>
                  <a:srgbClr val="FECB00"/>
                </a:solidFill>
                <a:latin typeface="Sweden Sans"/>
                <a:sym typeface="Sweden Sans"/>
              </a:rPr>
              <a:t>69</a:t>
            </a:r>
            <a:r>
              <a:rPr kumimoji="0" lang="sv-SE" sz="1600" b="0" i="0" u="none" strike="noStrike" kern="0" cap="none" spc="0" normalizeH="0" baseline="0" noProof="0" dirty="0">
                <a:ln>
                  <a:noFill/>
                </a:ln>
                <a:solidFill>
                  <a:srgbClr val="FECB00"/>
                </a:solidFill>
                <a:effectLst/>
                <a:uLnTx/>
                <a:uFillTx/>
                <a:latin typeface="Sweden Sans"/>
                <a:sym typeface="Sweden Sans"/>
              </a:rPr>
              <a:t> </a:t>
            </a:r>
            <a:r>
              <a:rPr kumimoji="0" lang="sv-SE" sz="1600" b="1" i="0" u="none" strike="noStrike" kern="0" cap="none" spc="0" normalizeH="0" baseline="0" noProof="0" dirty="0" err="1">
                <a:ln>
                  <a:noFill/>
                </a:ln>
                <a:solidFill>
                  <a:srgbClr val="FECB00"/>
                </a:solidFill>
                <a:effectLst/>
                <a:uLnTx/>
                <a:uFillTx/>
                <a:latin typeface="Sweden Sans"/>
                <a:sym typeface="Sweden Sans"/>
              </a:rPr>
              <a:t>countries</a:t>
            </a:r>
            <a:endParaRPr kumimoji="0" lang="sv-SE" sz="1600" b="1" i="0" u="none" strike="noStrike" kern="0" cap="none" spc="0" normalizeH="0" baseline="0" noProof="0" dirty="0">
              <a:ln>
                <a:noFill/>
              </a:ln>
              <a:solidFill>
                <a:srgbClr val="FECB00"/>
              </a:solidFill>
              <a:effectLst/>
              <a:uLnTx/>
              <a:uFillTx/>
              <a:latin typeface="Sweden Sans"/>
              <a:sym typeface="Sweden Sans"/>
            </a:endParaRPr>
          </a:p>
        </p:txBody>
      </p:sp>
    </p:spTree>
    <p:extLst>
      <p:ext uri="{BB962C8B-B14F-4D97-AF65-F5344CB8AC3E}">
        <p14:creationId xmlns:p14="http://schemas.microsoft.com/office/powerpoint/2010/main" val="535185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45E1E-B1AB-486B-B2F4-5AEC0D60BCA8}"/>
              </a:ext>
            </a:extLst>
          </p:cNvPr>
          <p:cNvPicPr>
            <a:picLocks noChangeAspect="1"/>
          </p:cNvPicPr>
          <p:nvPr/>
        </p:nvPicPr>
        <p:blipFill rotWithShape="1">
          <a:blip r:embed="rId2"/>
          <a:srcRect l="2234"/>
          <a:stretch/>
        </p:blipFill>
        <p:spPr>
          <a:xfrm>
            <a:off x="4572000" y="0"/>
            <a:ext cx="4572000" cy="5143500"/>
          </a:xfrm>
          <a:prstGeom prst="rect">
            <a:avLst/>
          </a:prstGeom>
        </p:spPr>
      </p:pic>
      <p:sp>
        <p:nvSpPr>
          <p:cNvPr id="20" name="TextBox 3">
            <a:extLst>
              <a:ext uri="{FF2B5EF4-FFF2-40B4-BE49-F238E27FC236}">
                <a16:creationId xmlns:a16="http://schemas.microsoft.com/office/drawing/2014/main" id="{E382093C-B8CB-F447-B5F0-671D8C1AD914}"/>
              </a:ext>
            </a:extLst>
          </p:cNvPr>
          <p:cNvSpPr txBox="1"/>
          <p:nvPr/>
        </p:nvSpPr>
        <p:spPr>
          <a:xfrm>
            <a:off x="818162" y="653255"/>
            <a:ext cx="3750655" cy="155426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defTabSz="1828800" rtl="0" fontAlgn="auto" latinLnBrk="0" hangingPunct="0">
              <a:lnSpc>
                <a:spcPct val="100000"/>
              </a:lnSpc>
              <a:spcBef>
                <a:spcPts val="1000"/>
              </a:spcBef>
              <a:spcAft>
                <a:spcPts val="0"/>
              </a:spcAft>
              <a:buClrTx/>
              <a:buSzTx/>
              <a:buFontTx/>
              <a:buNone/>
              <a:tabLst/>
            </a:pPr>
            <a:r>
              <a:rPr lang="sv-SE" sz="3200" b="1" dirty="0" err="1">
                <a:solidFill>
                  <a:srgbClr val="005293"/>
                </a:solidFill>
                <a:latin typeface="Sweden Sans"/>
                <a:sym typeface="Sweden Sans"/>
              </a:rPr>
              <a:t>Results</a:t>
            </a:r>
            <a:r>
              <a:rPr kumimoji="0" lang="sv-SE" sz="3200" b="1" u="none" strike="noStrike" cap="none" spc="0" normalizeH="0" baseline="0" dirty="0">
                <a:ln>
                  <a:noFill/>
                </a:ln>
                <a:solidFill>
                  <a:srgbClr val="005293"/>
                </a:solidFill>
                <a:effectLst/>
                <a:uFillTx/>
                <a:latin typeface="Sweden Sans"/>
                <a:sym typeface="Sweden Sans"/>
              </a:rPr>
              <a:t> from visits</a:t>
            </a:r>
          </a:p>
          <a:p>
            <a:pPr defTabSz="1828800">
              <a:spcBef>
                <a:spcPts val="1000"/>
              </a:spcBef>
            </a:pPr>
            <a:r>
              <a:rPr lang="sv-SE" sz="1600" b="1" dirty="0">
                <a:solidFill>
                  <a:srgbClr val="005293"/>
                </a:solidFill>
                <a:latin typeface="Sweden Sans"/>
              </a:rPr>
              <a:t>- </a:t>
            </a:r>
            <a:r>
              <a:rPr lang="sv-SE" sz="1600" b="1" dirty="0" err="1">
                <a:solidFill>
                  <a:srgbClr val="005293"/>
                </a:solidFill>
                <a:latin typeface="Sweden Sans"/>
              </a:rPr>
              <a:t>Examples</a:t>
            </a:r>
            <a:r>
              <a:rPr lang="sv-SE" sz="1600" b="1" dirty="0">
                <a:solidFill>
                  <a:srgbClr val="005293"/>
                </a:solidFill>
                <a:latin typeface="Sweden Sans"/>
              </a:rPr>
              <a:t> </a:t>
            </a:r>
            <a:r>
              <a:rPr lang="sv-SE" sz="1600" b="1" dirty="0" err="1">
                <a:solidFill>
                  <a:srgbClr val="005293"/>
                </a:solidFill>
                <a:latin typeface="Sweden Sans"/>
              </a:rPr>
              <a:t>of</a:t>
            </a:r>
            <a:r>
              <a:rPr lang="sv-SE" sz="1600" b="1" dirty="0">
                <a:solidFill>
                  <a:srgbClr val="005293"/>
                </a:solidFill>
                <a:latin typeface="Sweden Sans"/>
              </a:rPr>
              <a:t> </a:t>
            </a:r>
            <a:r>
              <a:rPr lang="sv-SE" sz="1600" b="1" dirty="0" err="1">
                <a:solidFill>
                  <a:srgbClr val="005293"/>
                </a:solidFill>
                <a:latin typeface="Sweden Sans"/>
              </a:rPr>
              <a:t>finished</a:t>
            </a:r>
            <a:r>
              <a:rPr lang="sv-SE" sz="1600" b="1" dirty="0">
                <a:solidFill>
                  <a:srgbClr val="005293"/>
                </a:solidFill>
                <a:latin typeface="Sweden Sans"/>
              </a:rPr>
              <a:t> or </a:t>
            </a:r>
            <a:r>
              <a:rPr lang="sv-SE" sz="1600" b="1" dirty="0" err="1">
                <a:solidFill>
                  <a:srgbClr val="005293"/>
                </a:solidFill>
                <a:latin typeface="Sweden Sans"/>
              </a:rPr>
              <a:t>ongoing</a:t>
            </a:r>
            <a:r>
              <a:rPr lang="sv-SE" sz="1600" b="1" dirty="0">
                <a:solidFill>
                  <a:srgbClr val="005293"/>
                </a:solidFill>
                <a:latin typeface="Sweden Sans"/>
              </a:rPr>
              <a:t> </a:t>
            </a:r>
            <a:endParaRPr lang="sv-SE" sz="1600" b="1" dirty="0">
              <a:solidFill>
                <a:srgbClr val="005293"/>
              </a:solidFill>
              <a:latin typeface="Sweden Sans" panose="02000000000000000000" pitchFamily="2" charset="77"/>
            </a:endParaRPr>
          </a:p>
          <a:p>
            <a:pPr defTabSz="1828800">
              <a:spcBef>
                <a:spcPts val="1000"/>
              </a:spcBef>
            </a:pPr>
            <a:r>
              <a:rPr lang="sv-SE" sz="1600" b="1" dirty="0">
                <a:solidFill>
                  <a:srgbClr val="005293"/>
                </a:solidFill>
                <a:latin typeface="Sweden Sans"/>
              </a:rPr>
              <a:t>pre-</a:t>
            </a:r>
            <a:r>
              <a:rPr lang="sv-SE" sz="1600" b="1" dirty="0" err="1">
                <a:solidFill>
                  <a:srgbClr val="005293"/>
                </a:solidFill>
                <a:latin typeface="Sweden Sans"/>
              </a:rPr>
              <a:t>feasibility</a:t>
            </a:r>
            <a:r>
              <a:rPr lang="sv-SE" sz="1600" b="1" dirty="0">
                <a:solidFill>
                  <a:srgbClr val="005293"/>
                </a:solidFill>
                <a:latin typeface="Sweden Sans"/>
              </a:rPr>
              <a:t> studies</a:t>
            </a:r>
            <a:endParaRPr lang="sv-SE" sz="1600" b="1">
              <a:solidFill>
                <a:srgbClr val="005293"/>
              </a:solidFill>
              <a:latin typeface="Sweden Sans" panose="02000000000000000000" pitchFamily="2" charset="77"/>
            </a:endParaRPr>
          </a:p>
        </p:txBody>
      </p:sp>
      <p:sp>
        <p:nvSpPr>
          <p:cNvPr id="3" name="textruta 2">
            <a:extLst>
              <a:ext uri="{FF2B5EF4-FFF2-40B4-BE49-F238E27FC236}">
                <a16:creationId xmlns:a16="http://schemas.microsoft.com/office/drawing/2014/main" id="{2E9D6AED-FCEA-0243-931A-48AA80918FD0}"/>
              </a:ext>
            </a:extLst>
          </p:cNvPr>
          <p:cNvSpPr txBox="1"/>
          <p:nvPr/>
        </p:nvSpPr>
        <p:spPr>
          <a:xfrm>
            <a:off x="467098" y="2510232"/>
            <a:ext cx="3892503" cy="1685077"/>
          </a:xfrm>
          <a:prstGeom prst="rect">
            <a:avLst/>
          </a:prstGeom>
          <a:noFill/>
        </p:spPr>
        <p:txBody>
          <a:bodyPr wrap="square" lIns="91440" tIns="45720" rIns="91440" bIns="45720" rtlCol="0" anchor="t">
            <a:spAutoFit/>
          </a:bodyPr>
          <a:lstStyle/>
          <a:p>
            <a:pPr marL="285750" indent="-285750">
              <a:buFont typeface="Wingdings" pitchFamily="2" charset="2"/>
              <a:buChar char="ü"/>
            </a:pPr>
            <a:r>
              <a:rPr lang="sv-SE" sz="1800" dirty="0">
                <a:solidFill>
                  <a:schemeClr val="accent1"/>
                </a:solidFill>
                <a:latin typeface="Sweden Sans"/>
              </a:rPr>
              <a:t>Waste management in El Salvador </a:t>
            </a:r>
            <a:endParaRPr lang="sv-SE" sz="1800" dirty="0">
              <a:solidFill>
                <a:schemeClr val="accent1"/>
              </a:solidFill>
              <a:latin typeface="Sweden Sans" panose="02000000000000000000" pitchFamily="2" charset="77"/>
            </a:endParaRPr>
          </a:p>
          <a:p>
            <a:pPr marL="285750" indent="-285750">
              <a:buFont typeface="Wingdings" pitchFamily="2" charset="2"/>
              <a:buChar char="ü"/>
            </a:pPr>
            <a:r>
              <a:rPr lang="sv-SE" sz="1800" dirty="0">
                <a:solidFill>
                  <a:schemeClr val="accent1"/>
                </a:solidFill>
                <a:latin typeface="Sweden Sans"/>
              </a:rPr>
              <a:t>Smart </a:t>
            </a:r>
            <a:r>
              <a:rPr lang="sv-SE" sz="1800" dirty="0" err="1">
                <a:solidFill>
                  <a:schemeClr val="accent1"/>
                </a:solidFill>
                <a:latin typeface="Sweden Sans"/>
              </a:rPr>
              <a:t>grids</a:t>
            </a:r>
            <a:r>
              <a:rPr lang="sv-SE" sz="1800" dirty="0">
                <a:solidFill>
                  <a:schemeClr val="accent1"/>
                </a:solidFill>
                <a:latin typeface="Sweden Sans"/>
              </a:rPr>
              <a:t> in </a:t>
            </a:r>
            <a:r>
              <a:rPr lang="sv-SE" sz="1800" dirty="0" err="1">
                <a:solidFill>
                  <a:schemeClr val="accent1"/>
                </a:solidFill>
                <a:latin typeface="Sweden Sans"/>
              </a:rPr>
              <a:t>Ethiopia</a:t>
            </a:r>
            <a:r>
              <a:rPr lang="sv-SE" sz="1800" dirty="0">
                <a:solidFill>
                  <a:schemeClr val="accent1"/>
                </a:solidFill>
                <a:latin typeface="Sweden Sans"/>
              </a:rPr>
              <a:t> </a:t>
            </a:r>
            <a:endParaRPr lang="sv-SE" sz="1800" dirty="0">
              <a:solidFill>
                <a:schemeClr val="accent1"/>
              </a:solidFill>
              <a:latin typeface="Sweden Sans" panose="02000000000000000000" pitchFamily="2" charset="77"/>
            </a:endParaRPr>
          </a:p>
          <a:p>
            <a:pPr marL="285750" indent="-285750">
              <a:buFont typeface="Wingdings" pitchFamily="2" charset="2"/>
              <a:buChar char="ü"/>
            </a:pPr>
            <a:r>
              <a:rPr lang="sv-SE" sz="1800" dirty="0">
                <a:solidFill>
                  <a:schemeClr val="accent1"/>
                </a:solidFill>
                <a:latin typeface="Sweden Sans"/>
              </a:rPr>
              <a:t>Transport solutions in </a:t>
            </a:r>
            <a:r>
              <a:rPr lang="en-GB" sz="1800" dirty="0">
                <a:solidFill>
                  <a:schemeClr val="accent1"/>
                </a:solidFill>
                <a:latin typeface="Sweden Sans"/>
              </a:rPr>
              <a:t>Morocco</a:t>
            </a:r>
            <a:r>
              <a:rPr lang="sv-SE" sz="1800" dirty="0">
                <a:solidFill>
                  <a:schemeClr val="accent1"/>
                </a:solidFill>
                <a:latin typeface="Sweden Sans"/>
              </a:rPr>
              <a:t> </a:t>
            </a:r>
            <a:endParaRPr lang="sv-SE" sz="1800" dirty="0">
              <a:solidFill>
                <a:schemeClr val="accent1"/>
              </a:solidFill>
              <a:latin typeface="Sweden Sans" panose="02000000000000000000" pitchFamily="2" charset="77"/>
            </a:endParaRPr>
          </a:p>
          <a:p>
            <a:pPr marL="285750" indent="-285750">
              <a:buFont typeface="Wingdings" pitchFamily="2" charset="2"/>
              <a:buChar char="ü"/>
            </a:pPr>
            <a:r>
              <a:rPr lang="sv-SE" sz="1800" dirty="0" err="1">
                <a:solidFill>
                  <a:schemeClr val="accent1"/>
                </a:solidFill>
                <a:latin typeface="Sweden Sans"/>
              </a:rPr>
              <a:t>Sustainable</a:t>
            </a:r>
            <a:r>
              <a:rPr lang="sv-SE" sz="1800" dirty="0">
                <a:solidFill>
                  <a:schemeClr val="accent1"/>
                </a:solidFill>
                <a:latin typeface="Sweden Sans"/>
              </a:rPr>
              <a:t> </a:t>
            </a:r>
            <a:r>
              <a:rPr lang="sv-SE" sz="1800" dirty="0" err="1">
                <a:solidFill>
                  <a:schemeClr val="accent1"/>
                </a:solidFill>
                <a:latin typeface="Sweden Sans"/>
              </a:rPr>
              <a:t>lighting</a:t>
            </a:r>
            <a:r>
              <a:rPr lang="sv-SE" sz="1800" dirty="0">
                <a:solidFill>
                  <a:schemeClr val="accent1"/>
                </a:solidFill>
                <a:latin typeface="Sweden Sans"/>
              </a:rPr>
              <a:t> in Somaliland</a:t>
            </a:r>
          </a:p>
          <a:p>
            <a:pPr marL="285750" indent="-285750">
              <a:buFont typeface="Wingdings" pitchFamily="2" charset="2"/>
              <a:buChar char="ü"/>
            </a:pPr>
            <a:r>
              <a:rPr lang="sv-SE" sz="1800" dirty="0">
                <a:solidFill>
                  <a:schemeClr val="accent1"/>
                </a:solidFill>
                <a:latin typeface="Sweden Sans"/>
              </a:rPr>
              <a:t>Urban planning in China</a:t>
            </a:r>
            <a:endParaRPr lang="en-GB" sz="1800" dirty="0">
              <a:solidFill>
                <a:schemeClr val="accent1"/>
              </a:solidFill>
              <a:latin typeface="Sweden Sans"/>
            </a:endParaRPr>
          </a:p>
          <a:p>
            <a:pPr marL="285750" indent="-285750">
              <a:buFont typeface="Wingdings" pitchFamily="2" charset="2"/>
              <a:buChar char="ü"/>
            </a:pPr>
            <a:endParaRPr lang="sv-SE"/>
          </a:p>
        </p:txBody>
      </p:sp>
      <p:sp>
        <p:nvSpPr>
          <p:cNvPr id="25" name="Rätvinklig triangel 24">
            <a:extLst>
              <a:ext uri="{FF2B5EF4-FFF2-40B4-BE49-F238E27FC236}">
                <a16:creationId xmlns:a16="http://schemas.microsoft.com/office/drawing/2014/main" id="{43694AF9-78CE-7046-B12A-DE84E4D35304}"/>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Tree>
    <p:extLst>
      <p:ext uri="{BB962C8B-B14F-4D97-AF65-F5344CB8AC3E}">
        <p14:creationId xmlns:p14="http://schemas.microsoft.com/office/powerpoint/2010/main" val="4181656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83C753A-1305-BB4A-B5C6-F2438EEE3B7A}"/>
              </a:ext>
            </a:extLst>
          </p:cNvPr>
          <p:cNvSpPr/>
          <p:nvPr/>
        </p:nvSpPr>
        <p:spPr>
          <a:xfrm>
            <a:off x="0" y="0"/>
            <a:ext cx="9144000" cy="5143500"/>
          </a:xfrm>
          <a:prstGeom prst="rect">
            <a:avLst/>
          </a:prstGeom>
          <a:solidFill>
            <a:srgbClr val="FECB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3" name="Rätvinklig triangel 2">
            <a:extLst>
              <a:ext uri="{FF2B5EF4-FFF2-40B4-BE49-F238E27FC236}">
                <a16:creationId xmlns:a16="http://schemas.microsoft.com/office/drawing/2014/main" id="{1ED83912-DBB4-7A4B-8189-23C9C32A51D8}"/>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4" name="Rätvinklig triangel 3">
            <a:extLst>
              <a:ext uri="{FF2B5EF4-FFF2-40B4-BE49-F238E27FC236}">
                <a16:creationId xmlns:a16="http://schemas.microsoft.com/office/drawing/2014/main" id="{AE1E867F-FA78-5C44-A4D4-1B97C21F2635}"/>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pic>
        <p:nvPicPr>
          <p:cNvPr id="5" name="Bildobjekt 4">
            <a:extLst>
              <a:ext uri="{FF2B5EF4-FFF2-40B4-BE49-F238E27FC236}">
                <a16:creationId xmlns:a16="http://schemas.microsoft.com/office/drawing/2014/main" id="{E92C8730-C80E-F74D-AF86-32339116F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p:spPr>
      </p:pic>
      <p:sp>
        <p:nvSpPr>
          <p:cNvPr id="6" name="Social media: @smartcitysweden…">
            <a:extLst>
              <a:ext uri="{FF2B5EF4-FFF2-40B4-BE49-F238E27FC236}">
                <a16:creationId xmlns:a16="http://schemas.microsoft.com/office/drawing/2014/main" id="{6443422E-7A44-7A47-A2F5-FFA074B9DA19}"/>
              </a:ext>
            </a:extLst>
          </p:cNvPr>
          <p:cNvSpPr txBox="1"/>
          <p:nvPr/>
        </p:nvSpPr>
        <p:spPr>
          <a:xfrm>
            <a:off x="2552057" y="2007103"/>
            <a:ext cx="4039886" cy="1546575"/>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4289" tIns="34289" rIns="34289" bIns="34289">
            <a:spAutoFit/>
          </a:bodyPr>
          <a:lstStyle/>
          <a:p>
            <a:r>
              <a:rPr lang="en-GB" sz="3200" b="1" dirty="0">
                <a:solidFill>
                  <a:srgbClr val="005293"/>
                </a:solidFill>
                <a:latin typeface="Sweden Sans" panose="02000000000000000000" pitchFamily="2" charset="77"/>
              </a:rPr>
              <a:t>@SmartCitySweden </a:t>
            </a:r>
          </a:p>
          <a:p>
            <a:r>
              <a:rPr lang="en-GB" sz="3200" b="1" dirty="0">
                <a:solidFill>
                  <a:srgbClr val="005293"/>
                </a:solidFill>
                <a:latin typeface="Sweden Sans" panose="02000000000000000000" pitchFamily="2" charset="77"/>
              </a:rPr>
              <a:t>Smartcitysweden.com</a:t>
            </a:r>
          </a:p>
          <a:p>
            <a:r>
              <a:rPr lang="en-GB" sz="3200" b="1">
                <a:solidFill>
                  <a:srgbClr val="005293"/>
                </a:solidFill>
                <a:latin typeface="Sweden Sans" panose="02000000000000000000" pitchFamily="2" charset="77"/>
              </a:rPr>
              <a:t> </a:t>
            </a:r>
          </a:p>
        </p:txBody>
      </p:sp>
    </p:spTree>
    <p:extLst>
      <p:ext uri="{BB962C8B-B14F-4D97-AF65-F5344CB8AC3E}">
        <p14:creationId xmlns:p14="http://schemas.microsoft.com/office/powerpoint/2010/main" val="18460251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water, outdoor, rock&#10;&#10;Description automatically generated">
            <a:extLst>
              <a:ext uri="{FF2B5EF4-FFF2-40B4-BE49-F238E27FC236}">
                <a16:creationId xmlns:a16="http://schemas.microsoft.com/office/drawing/2014/main" id="{E5FF3EA6-DB26-4866-A4B8-F09A75DBAA7C}"/>
              </a:ext>
            </a:extLst>
          </p:cNvPr>
          <p:cNvPicPr>
            <a:picLocks noChangeAspect="1"/>
          </p:cNvPicPr>
          <p:nvPr/>
        </p:nvPicPr>
        <p:blipFill rotWithShape="1">
          <a:blip r:embed="rId2"/>
          <a:srcRect l="910" b="16414"/>
          <a:stretch/>
        </p:blipFill>
        <p:spPr>
          <a:xfrm>
            <a:off x="-1" y="0"/>
            <a:ext cx="9142664" cy="5143500"/>
          </a:xfrm>
          <a:prstGeom prst="rect">
            <a:avLst/>
          </a:prstGeom>
        </p:spPr>
      </p:pic>
      <p:sp>
        <p:nvSpPr>
          <p:cNvPr id="3" name="Rätvinklig triangel 2">
            <a:extLst>
              <a:ext uri="{FF2B5EF4-FFF2-40B4-BE49-F238E27FC236}">
                <a16:creationId xmlns:a16="http://schemas.microsoft.com/office/drawing/2014/main" id="{BE10C67D-C808-3547-82A2-B6F65C43239F}"/>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4" name="Rätvinklig triangel 3">
            <a:extLst>
              <a:ext uri="{FF2B5EF4-FFF2-40B4-BE49-F238E27FC236}">
                <a16:creationId xmlns:a16="http://schemas.microsoft.com/office/drawing/2014/main" id="{09FD0B14-1FB2-F94D-B48D-74F8B114A1C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pic>
        <p:nvPicPr>
          <p:cNvPr id="5" name="Bildobjekt 4">
            <a:extLst>
              <a:ext uri="{FF2B5EF4-FFF2-40B4-BE49-F238E27FC236}">
                <a16:creationId xmlns:a16="http://schemas.microsoft.com/office/drawing/2014/main" id="{16E0F132-4B2D-7F4F-A537-7E660FFF33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p:spPr>
      </p:pic>
      <p:sp>
        <p:nvSpPr>
          <p:cNvPr id="8" name="TextBox 3">
            <a:extLst>
              <a:ext uri="{FF2B5EF4-FFF2-40B4-BE49-F238E27FC236}">
                <a16:creationId xmlns:a16="http://schemas.microsoft.com/office/drawing/2014/main" id="{E30FB2D6-F0E4-3A4C-B54D-7BE2F033C886}"/>
              </a:ext>
            </a:extLst>
          </p:cNvPr>
          <p:cNvSpPr txBox="1"/>
          <p:nvPr/>
        </p:nvSpPr>
        <p:spPr>
          <a:xfrm>
            <a:off x="1079500" y="844246"/>
            <a:ext cx="6425361" cy="615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sv-SE" sz="2800" b="1">
                <a:solidFill>
                  <a:srgbClr val="005293"/>
                </a:solidFill>
                <a:latin typeface="Sweden Sans" panose="02000000000000000000" pitchFamily="2" charset="77"/>
              </a:rPr>
              <a:t>Sweden has </a:t>
            </a:r>
            <a:r>
              <a:rPr lang="sv-SE" sz="2800" b="1" err="1">
                <a:solidFill>
                  <a:srgbClr val="005293"/>
                </a:solidFill>
                <a:latin typeface="Sweden Sans" panose="02000000000000000000" pitchFamily="2" charset="77"/>
              </a:rPr>
              <a:t>high</a:t>
            </a:r>
            <a:r>
              <a:rPr lang="sv-SE" sz="2800" b="1">
                <a:solidFill>
                  <a:srgbClr val="005293"/>
                </a:solidFill>
                <a:latin typeface="Sweden Sans" panose="02000000000000000000" pitchFamily="2" charset="77"/>
              </a:rPr>
              <a:t> ambitions</a:t>
            </a:r>
            <a:endParaRPr lang="en-GB" sz="2800" b="1">
              <a:solidFill>
                <a:srgbClr val="005293"/>
              </a:solidFill>
              <a:latin typeface="Sweden Sans" panose="02000000000000000000" pitchFamily="2" charset="77"/>
            </a:endParaRPr>
          </a:p>
        </p:txBody>
      </p:sp>
      <p:sp>
        <p:nvSpPr>
          <p:cNvPr id="9" name="Rektangel med rundade hörn 8">
            <a:extLst>
              <a:ext uri="{FF2B5EF4-FFF2-40B4-BE49-F238E27FC236}">
                <a16:creationId xmlns:a16="http://schemas.microsoft.com/office/drawing/2014/main" id="{C2294259-0EBE-5641-91A4-758C2C46A49C}"/>
              </a:ext>
            </a:extLst>
          </p:cNvPr>
          <p:cNvSpPr/>
          <p:nvPr/>
        </p:nvSpPr>
        <p:spPr>
          <a:xfrm>
            <a:off x="1079500" y="1896660"/>
            <a:ext cx="3909595" cy="1985529"/>
          </a:xfrm>
          <a:prstGeom prst="roundRect">
            <a:avLst/>
          </a:prstGeom>
          <a:solidFill>
            <a:srgbClr val="FFFFFF">
              <a:alpha val="79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a:bodyPr>
          <a:lstStyle/>
          <a:p>
            <a:pPr marL="685800" indent="-685800">
              <a:buFont typeface="Wingdings" panose="05000000000000000000" pitchFamily="2" charset="2"/>
              <a:buChar char="ü"/>
            </a:pPr>
            <a:endParaRPr lang="sv-SE" sz="2400" b="0">
              <a:solidFill>
                <a:srgbClr val="005293"/>
              </a:solidFill>
              <a:latin typeface="Sweden Sans" panose="02000000000000000000" pitchFamily="2" charset="77"/>
            </a:endParaRPr>
          </a:p>
        </p:txBody>
      </p:sp>
      <p:sp>
        <p:nvSpPr>
          <p:cNvPr id="10" name="textruta 9">
            <a:extLst>
              <a:ext uri="{FF2B5EF4-FFF2-40B4-BE49-F238E27FC236}">
                <a16:creationId xmlns:a16="http://schemas.microsoft.com/office/drawing/2014/main" id="{73D91C74-5F15-4E46-8B38-F47AADC430F3}"/>
              </a:ext>
            </a:extLst>
          </p:cNvPr>
          <p:cNvSpPr txBox="1"/>
          <p:nvPr/>
        </p:nvSpPr>
        <p:spPr>
          <a:xfrm>
            <a:off x="1283368" y="2149642"/>
            <a:ext cx="3465095" cy="1815882"/>
          </a:xfrm>
          <a:prstGeom prst="rect">
            <a:avLst/>
          </a:prstGeom>
          <a:noFill/>
        </p:spPr>
        <p:txBody>
          <a:bodyPr wrap="square" rtlCol="0">
            <a:spAutoFit/>
          </a:bodyPr>
          <a:lstStyle/>
          <a:p>
            <a:pPr marL="285750" indent="-285750">
              <a:buFont typeface="Wingdings" pitchFamily="2" charset="2"/>
              <a:buChar char="ü"/>
            </a:pPr>
            <a:r>
              <a:rPr lang="sv-SE" sz="1600">
                <a:solidFill>
                  <a:srgbClr val="005293"/>
                </a:solidFill>
                <a:latin typeface="Sweden Sans" panose="02000000000000000000" pitchFamily="2" charset="77"/>
              </a:rPr>
              <a:t>National </a:t>
            </a:r>
            <a:r>
              <a:rPr lang="sv-SE" sz="1600" err="1">
                <a:solidFill>
                  <a:srgbClr val="005293"/>
                </a:solidFill>
                <a:latin typeface="Sweden Sans" panose="02000000000000000000" pitchFamily="2" charset="77"/>
              </a:rPr>
              <a:t>environmental</a:t>
            </a:r>
            <a:r>
              <a:rPr lang="sv-SE" sz="1600">
                <a:solidFill>
                  <a:srgbClr val="005293"/>
                </a:solidFill>
                <a:latin typeface="Sweden Sans" panose="02000000000000000000" pitchFamily="2" charset="77"/>
              </a:rPr>
              <a:t> </a:t>
            </a:r>
            <a:r>
              <a:rPr lang="sv-SE" sz="1600" err="1">
                <a:solidFill>
                  <a:srgbClr val="005293"/>
                </a:solidFill>
                <a:latin typeface="Sweden Sans" panose="02000000000000000000" pitchFamily="2" charset="77"/>
              </a:rPr>
              <a:t>quality</a:t>
            </a:r>
            <a:r>
              <a:rPr lang="sv-SE" sz="1600">
                <a:solidFill>
                  <a:srgbClr val="005293"/>
                </a:solidFill>
                <a:latin typeface="Sweden Sans" panose="02000000000000000000" pitchFamily="2" charset="77"/>
              </a:rPr>
              <a:t> </a:t>
            </a:r>
            <a:r>
              <a:rPr lang="sv-SE" sz="1600" err="1">
                <a:solidFill>
                  <a:srgbClr val="005293"/>
                </a:solidFill>
                <a:latin typeface="Sweden Sans" panose="02000000000000000000" pitchFamily="2" charset="77"/>
              </a:rPr>
              <a:t>objectives</a:t>
            </a:r>
            <a:endParaRPr lang="sv-SE" sz="1600">
              <a:solidFill>
                <a:srgbClr val="005293"/>
              </a:solidFill>
              <a:latin typeface="Sweden Sans" panose="02000000000000000000" pitchFamily="2" charset="77"/>
            </a:endParaRPr>
          </a:p>
          <a:p>
            <a:pPr marL="285750" indent="-285750">
              <a:buFont typeface="Wingdings" pitchFamily="2" charset="2"/>
              <a:buChar char="ü"/>
            </a:pPr>
            <a:r>
              <a:rPr lang="sv-SE" sz="1600" err="1">
                <a:solidFill>
                  <a:srgbClr val="005293"/>
                </a:solidFill>
                <a:latin typeface="Sweden Sans" panose="02000000000000000000" pitchFamily="2" charset="77"/>
              </a:rPr>
              <a:t>Climate-political</a:t>
            </a:r>
            <a:r>
              <a:rPr lang="sv-SE" sz="1600">
                <a:solidFill>
                  <a:srgbClr val="005293"/>
                </a:solidFill>
                <a:latin typeface="Sweden Sans" panose="02000000000000000000" pitchFamily="2" charset="77"/>
              </a:rPr>
              <a:t> </a:t>
            </a:r>
            <a:r>
              <a:rPr lang="sv-SE" sz="1600" err="1">
                <a:solidFill>
                  <a:srgbClr val="005293"/>
                </a:solidFill>
                <a:latin typeface="Sweden Sans" panose="02000000000000000000" pitchFamily="2" charset="77"/>
              </a:rPr>
              <a:t>framework</a:t>
            </a:r>
            <a:r>
              <a:rPr lang="sv-SE" sz="1600">
                <a:solidFill>
                  <a:srgbClr val="005293"/>
                </a:solidFill>
                <a:latin typeface="Sweden Sans" panose="02000000000000000000" pitchFamily="2" charset="77"/>
              </a:rPr>
              <a:t> </a:t>
            </a:r>
          </a:p>
          <a:p>
            <a:pPr marL="285750" indent="-285750">
              <a:buFont typeface="Wingdings" pitchFamily="2" charset="2"/>
              <a:buChar char="ü"/>
            </a:pPr>
            <a:r>
              <a:rPr lang="sv-SE" sz="1600">
                <a:solidFill>
                  <a:srgbClr val="005293"/>
                </a:solidFill>
                <a:latin typeface="Sweden Sans" panose="02000000000000000000" pitchFamily="2" charset="77"/>
              </a:rPr>
              <a:t>Net </a:t>
            </a:r>
            <a:r>
              <a:rPr lang="sv-SE" sz="1600" err="1">
                <a:solidFill>
                  <a:srgbClr val="005293"/>
                </a:solidFill>
                <a:latin typeface="Sweden Sans" panose="02000000000000000000" pitchFamily="2" charset="77"/>
              </a:rPr>
              <a:t>zero</a:t>
            </a:r>
            <a:r>
              <a:rPr lang="sv-SE" sz="1600">
                <a:solidFill>
                  <a:srgbClr val="005293"/>
                </a:solidFill>
                <a:latin typeface="Sweden Sans" panose="02000000000000000000" pitchFamily="2" charset="77"/>
              </a:rPr>
              <a:t> emissions by 2045</a:t>
            </a:r>
          </a:p>
          <a:p>
            <a:pPr marL="285750" indent="-285750">
              <a:buFont typeface="Wingdings" pitchFamily="2" charset="2"/>
              <a:buChar char="ü"/>
            </a:pPr>
            <a:r>
              <a:rPr lang="sv-SE" sz="1600">
                <a:solidFill>
                  <a:srgbClr val="005293"/>
                </a:solidFill>
                <a:latin typeface="Sweden Sans" panose="02000000000000000000" pitchFamily="2" charset="77"/>
              </a:rPr>
              <a:t>70 % </a:t>
            </a:r>
            <a:r>
              <a:rPr lang="sv-SE" sz="1600" err="1">
                <a:solidFill>
                  <a:srgbClr val="005293"/>
                </a:solidFill>
                <a:latin typeface="Sweden Sans" panose="02000000000000000000" pitchFamily="2" charset="77"/>
              </a:rPr>
              <a:t>reduction</a:t>
            </a:r>
            <a:r>
              <a:rPr lang="sv-SE" sz="1600">
                <a:solidFill>
                  <a:srgbClr val="005293"/>
                </a:solidFill>
                <a:latin typeface="Sweden Sans" panose="02000000000000000000" pitchFamily="2" charset="77"/>
              </a:rPr>
              <a:t> </a:t>
            </a:r>
            <a:r>
              <a:rPr lang="sv-SE" sz="1600" err="1">
                <a:solidFill>
                  <a:srgbClr val="005293"/>
                </a:solidFill>
                <a:latin typeface="Sweden Sans" panose="02000000000000000000" pitchFamily="2" charset="77"/>
              </a:rPr>
              <a:t>of</a:t>
            </a:r>
            <a:r>
              <a:rPr lang="sv-SE" sz="1600">
                <a:solidFill>
                  <a:srgbClr val="005293"/>
                </a:solidFill>
                <a:latin typeface="Sweden Sans" panose="02000000000000000000" pitchFamily="2" charset="77"/>
              </a:rPr>
              <a:t> emissions from </a:t>
            </a:r>
            <a:r>
              <a:rPr lang="sv-SE" sz="1600" err="1">
                <a:solidFill>
                  <a:srgbClr val="005293"/>
                </a:solidFill>
                <a:latin typeface="Sweden Sans" panose="02000000000000000000" pitchFamily="2" charset="77"/>
              </a:rPr>
              <a:t>domestic</a:t>
            </a:r>
            <a:r>
              <a:rPr lang="sv-SE" sz="1600">
                <a:solidFill>
                  <a:srgbClr val="005293"/>
                </a:solidFill>
                <a:latin typeface="Sweden Sans" panose="02000000000000000000" pitchFamily="2" charset="77"/>
              </a:rPr>
              <a:t> transports by 2030</a:t>
            </a:r>
          </a:p>
          <a:p>
            <a:pPr marL="285750" indent="-285750">
              <a:buFont typeface="Wingdings" pitchFamily="2" charset="2"/>
              <a:buChar char="ü"/>
            </a:pPr>
            <a:endParaRPr lang="sv-SE" sz="1600"/>
          </a:p>
        </p:txBody>
      </p:sp>
    </p:spTree>
    <p:extLst>
      <p:ext uri="{BB962C8B-B14F-4D97-AF65-F5344CB8AC3E}">
        <p14:creationId xmlns:p14="http://schemas.microsoft.com/office/powerpoint/2010/main" val="30658291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utomhus, himmel, vatten, flod&#10;&#10;Automatiskt genererad beskrivning">
            <a:extLst>
              <a:ext uri="{FF2B5EF4-FFF2-40B4-BE49-F238E27FC236}">
                <a16:creationId xmlns:a16="http://schemas.microsoft.com/office/drawing/2014/main" id="{294F043D-D6D7-2547-AB20-481DF20C9CDE}"/>
              </a:ext>
            </a:extLst>
          </p:cNvPr>
          <p:cNvPicPr>
            <a:picLocks noChangeAspect="1"/>
          </p:cNvPicPr>
          <p:nvPr/>
        </p:nvPicPr>
        <p:blipFill rotWithShape="1">
          <a:blip r:embed="rId3">
            <a:extLst>
              <a:ext uri="{28A0092B-C50C-407E-A947-70E740481C1C}">
                <a14:useLocalDpi xmlns:a14="http://schemas.microsoft.com/office/drawing/2010/main" val="0"/>
              </a:ext>
            </a:extLst>
          </a:blip>
          <a:srcRect t="3750"/>
          <a:stretch/>
        </p:blipFill>
        <p:spPr>
          <a:xfrm>
            <a:off x="0" y="0"/>
            <a:ext cx="9144000" cy="5143500"/>
          </a:xfrm>
          <a:prstGeom prst="rect">
            <a:avLst/>
          </a:prstGeom>
        </p:spPr>
      </p:pic>
      <p:sp>
        <p:nvSpPr>
          <p:cNvPr id="3" name="Rätvinklig triangel 2">
            <a:extLst>
              <a:ext uri="{FF2B5EF4-FFF2-40B4-BE49-F238E27FC236}">
                <a16:creationId xmlns:a16="http://schemas.microsoft.com/office/drawing/2014/main" id="{BE10C67D-C808-3547-82A2-B6F65C43239F}"/>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4" name="Rätvinklig triangel 3">
            <a:extLst>
              <a:ext uri="{FF2B5EF4-FFF2-40B4-BE49-F238E27FC236}">
                <a16:creationId xmlns:a16="http://schemas.microsoft.com/office/drawing/2014/main" id="{09FD0B14-1FB2-F94D-B48D-74F8B114A1C6}"/>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pic>
        <p:nvPicPr>
          <p:cNvPr id="5" name="Bildobjekt 4">
            <a:extLst>
              <a:ext uri="{FF2B5EF4-FFF2-40B4-BE49-F238E27FC236}">
                <a16:creationId xmlns:a16="http://schemas.microsoft.com/office/drawing/2014/main" id="{16E0F132-4B2D-7F4F-A537-7E660FFF33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p:spPr>
      </p:pic>
      <p:sp>
        <p:nvSpPr>
          <p:cNvPr id="8" name="TextBox 3">
            <a:extLst>
              <a:ext uri="{FF2B5EF4-FFF2-40B4-BE49-F238E27FC236}">
                <a16:creationId xmlns:a16="http://schemas.microsoft.com/office/drawing/2014/main" id="{E30FB2D6-F0E4-3A4C-B54D-7BE2F033C886}"/>
              </a:ext>
            </a:extLst>
          </p:cNvPr>
          <p:cNvSpPr txBox="1"/>
          <p:nvPr/>
        </p:nvSpPr>
        <p:spPr>
          <a:xfrm>
            <a:off x="1095542" y="747993"/>
            <a:ext cx="6425361" cy="7437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lvl="0" defTabSz="1828800" hangingPunct="0">
              <a:spcBef>
                <a:spcPts val="1000"/>
              </a:spcBef>
              <a:defRPr/>
            </a:pPr>
            <a:r>
              <a:rPr lang="sv-SE" sz="2800" b="1" kern="0">
                <a:solidFill>
                  <a:srgbClr val="005293"/>
                </a:solidFill>
                <a:latin typeface="Sweden Sans"/>
                <a:ea typeface="Sweden Sans"/>
                <a:cs typeface="Sweden Sans"/>
                <a:sym typeface="Sweden Sans"/>
              </a:rPr>
              <a:t>The </a:t>
            </a:r>
            <a:r>
              <a:rPr lang="sv-SE" sz="2800" b="1" kern="0" err="1">
                <a:solidFill>
                  <a:srgbClr val="005293"/>
                </a:solidFill>
                <a:latin typeface="Sweden Sans"/>
                <a:ea typeface="Sweden Sans"/>
                <a:cs typeface="Sweden Sans"/>
                <a:sym typeface="Sweden Sans"/>
              </a:rPr>
              <a:t>first</a:t>
            </a:r>
            <a:r>
              <a:rPr lang="sv-SE" sz="2800" b="1" kern="0">
                <a:solidFill>
                  <a:srgbClr val="005293"/>
                </a:solidFill>
                <a:latin typeface="Sweden Sans"/>
                <a:ea typeface="Sweden Sans"/>
                <a:cs typeface="Sweden Sans"/>
                <a:sym typeface="Sweden Sans"/>
              </a:rPr>
              <a:t> fossil-</a:t>
            </a:r>
            <a:r>
              <a:rPr lang="sv-SE" sz="2800" b="1" kern="0" err="1">
                <a:solidFill>
                  <a:srgbClr val="005293"/>
                </a:solidFill>
                <a:latin typeface="Sweden Sans"/>
                <a:ea typeface="Sweden Sans"/>
                <a:cs typeface="Sweden Sans"/>
                <a:sym typeface="Sweden Sans"/>
              </a:rPr>
              <a:t>free</a:t>
            </a:r>
            <a:r>
              <a:rPr lang="sv-SE" sz="2800" b="1" kern="0">
                <a:solidFill>
                  <a:srgbClr val="005293"/>
                </a:solidFill>
                <a:latin typeface="Sweden Sans"/>
                <a:ea typeface="Sweden Sans"/>
                <a:cs typeface="Sweden Sans"/>
                <a:sym typeface="Sweden Sans"/>
              </a:rPr>
              <a:t> </a:t>
            </a:r>
            <a:r>
              <a:rPr lang="sv-SE" sz="2800" b="1" kern="0" err="1">
                <a:solidFill>
                  <a:srgbClr val="005293"/>
                </a:solidFill>
                <a:latin typeface="Sweden Sans"/>
                <a:ea typeface="Sweden Sans"/>
                <a:cs typeface="Sweden Sans"/>
                <a:sym typeface="Sweden Sans"/>
              </a:rPr>
              <a:t>welfare</a:t>
            </a:r>
            <a:r>
              <a:rPr lang="sv-SE" sz="2800" b="1" kern="0">
                <a:solidFill>
                  <a:srgbClr val="005293"/>
                </a:solidFill>
                <a:latin typeface="Sweden Sans"/>
                <a:ea typeface="Sweden Sans"/>
                <a:cs typeface="Sweden Sans"/>
                <a:sym typeface="Sweden Sans"/>
              </a:rPr>
              <a:t> nation?</a:t>
            </a:r>
            <a:endParaRPr lang="en-GB" sz="2800" b="1" kern="0">
              <a:solidFill>
                <a:srgbClr val="005293"/>
              </a:solidFill>
              <a:latin typeface="Sweden Sans"/>
              <a:ea typeface="Sweden Sans"/>
              <a:cs typeface="Sweden Sans"/>
              <a:sym typeface="Sweden Sans"/>
            </a:endParaRPr>
          </a:p>
        </p:txBody>
      </p:sp>
      <p:sp>
        <p:nvSpPr>
          <p:cNvPr id="9" name="Rektangel med rundade hörn 8">
            <a:extLst>
              <a:ext uri="{FF2B5EF4-FFF2-40B4-BE49-F238E27FC236}">
                <a16:creationId xmlns:a16="http://schemas.microsoft.com/office/drawing/2014/main" id="{C2294259-0EBE-5641-91A4-758C2C46A49C}"/>
              </a:ext>
            </a:extLst>
          </p:cNvPr>
          <p:cNvSpPr/>
          <p:nvPr/>
        </p:nvSpPr>
        <p:spPr>
          <a:xfrm>
            <a:off x="1079500" y="1828801"/>
            <a:ext cx="6444247" cy="2823410"/>
          </a:xfrm>
          <a:prstGeom prst="roundRect">
            <a:avLst/>
          </a:prstGeom>
          <a:solidFill>
            <a:srgbClr val="FFFFFF">
              <a:alpha val="79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a:bodyPr>
          <a:lstStyle/>
          <a:p>
            <a:pPr marL="685800" indent="-685800">
              <a:buFont typeface="Wingdings" panose="05000000000000000000" pitchFamily="2" charset="2"/>
              <a:buChar char="ü"/>
            </a:pPr>
            <a:endParaRPr lang="sv-SE" sz="2400" b="0">
              <a:solidFill>
                <a:srgbClr val="005293"/>
              </a:solidFill>
              <a:latin typeface="Sweden Sans" panose="02000000000000000000" pitchFamily="2" charset="77"/>
            </a:endParaRPr>
          </a:p>
        </p:txBody>
      </p:sp>
      <p:grpSp>
        <p:nvGrpSpPr>
          <p:cNvPr id="13" name="Grupp 12">
            <a:extLst>
              <a:ext uri="{FF2B5EF4-FFF2-40B4-BE49-F238E27FC236}">
                <a16:creationId xmlns:a16="http://schemas.microsoft.com/office/drawing/2014/main" id="{5A217817-414E-E24E-AD58-255FADEFD9A7}"/>
              </a:ext>
            </a:extLst>
          </p:cNvPr>
          <p:cNvGrpSpPr/>
          <p:nvPr/>
        </p:nvGrpSpPr>
        <p:grpSpPr>
          <a:xfrm>
            <a:off x="1198779" y="1957304"/>
            <a:ext cx="5913645" cy="2486359"/>
            <a:chOff x="1712126" y="5470525"/>
            <a:chExt cx="12138875" cy="6696075"/>
          </a:xfrm>
        </p:grpSpPr>
        <p:graphicFrame>
          <p:nvGraphicFramePr>
            <p:cNvPr id="14" name="Chart 1">
              <a:extLst>
                <a:ext uri="{FF2B5EF4-FFF2-40B4-BE49-F238E27FC236}">
                  <a16:creationId xmlns:a16="http://schemas.microsoft.com/office/drawing/2014/main" id="{7223880B-EC5E-614E-9CA8-B5008895ED04}"/>
                </a:ext>
              </a:extLst>
            </p:cNvPr>
            <p:cNvGraphicFramePr/>
            <p:nvPr>
              <p:extLst>
                <p:ext uri="{D42A27DB-BD31-4B8C-83A1-F6EECF244321}">
                  <p14:modId xmlns:p14="http://schemas.microsoft.com/office/powerpoint/2010/main" val="2593804415"/>
                </p:ext>
              </p:extLst>
            </p:nvPr>
          </p:nvGraphicFramePr>
          <p:xfrm>
            <a:off x="1712126" y="5470525"/>
            <a:ext cx="12138875" cy="6696075"/>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2">
              <a:extLst>
                <a:ext uri="{FF2B5EF4-FFF2-40B4-BE49-F238E27FC236}">
                  <a16:creationId xmlns:a16="http://schemas.microsoft.com/office/drawing/2014/main" id="{C39D1CF7-A108-9D49-ADA0-41F13FA6422F}"/>
                </a:ext>
              </a:extLst>
            </p:cNvPr>
            <p:cNvSpPr txBox="1"/>
            <p:nvPr/>
          </p:nvSpPr>
          <p:spPr>
            <a:xfrm>
              <a:off x="5877026" y="8125332"/>
              <a:ext cx="5525349" cy="26800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lvl="0" indent="0" algn="l" defTabSz="1828800" rtl="0" eaLnBrk="1" fontAlgn="auto" latinLnBrk="0" hangingPunct="0">
                <a:lnSpc>
                  <a:spcPct val="100000"/>
                </a:lnSpc>
                <a:spcBef>
                  <a:spcPts val="1000"/>
                </a:spcBef>
                <a:spcAft>
                  <a:spcPts val="0"/>
                </a:spcAft>
                <a:buClrTx/>
                <a:buSzTx/>
                <a:buFontTx/>
                <a:buNone/>
                <a:tabLst/>
                <a:defRPr/>
              </a:pPr>
              <a:r>
                <a:rPr kumimoji="0" lang="sv-SE" sz="1800" b="1" i="0" u="none" strike="noStrike" kern="0" cap="none" spc="0" normalizeH="0" baseline="0" noProof="0">
                  <a:ln>
                    <a:noFill/>
                  </a:ln>
                  <a:solidFill>
                    <a:srgbClr val="005293"/>
                  </a:solidFill>
                  <a:effectLst/>
                  <a:uLnTx/>
                  <a:uFillTx/>
                  <a:latin typeface="Sweden Sans"/>
                  <a:sym typeface="Sweden Sans"/>
                </a:rPr>
                <a:t>GD</a:t>
              </a:r>
              <a:r>
                <a:rPr kumimoji="0" lang="sv-SE" sz="1800" b="1" i="0" u="none" strike="noStrike" kern="0" cap="none" spc="0" normalizeH="0" baseline="0" noProof="0">
                  <a:ln>
                    <a:noFill/>
                  </a:ln>
                  <a:solidFill>
                    <a:srgbClr val="005293"/>
                  </a:solidFill>
                  <a:effectLst/>
                  <a:uLnTx/>
                  <a:uFillTx/>
                  <a:latin typeface="Sweden Sans"/>
                  <a:ea typeface="Sweden Sans"/>
                  <a:cs typeface="Sweden Sans"/>
                  <a:sym typeface="Sweden Sans"/>
                </a:rPr>
                <a:t>P + 85 %</a:t>
              </a:r>
            </a:p>
            <a:p>
              <a:pPr marL="0" marR="0" lvl="0" indent="0" algn="l" defTabSz="1828800" rtl="0" eaLnBrk="1" fontAlgn="auto" latinLnBrk="0" hangingPunct="0">
                <a:lnSpc>
                  <a:spcPct val="100000"/>
                </a:lnSpc>
                <a:spcBef>
                  <a:spcPts val="1000"/>
                </a:spcBef>
                <a:spcAft>
                  <a:spcPts val="0"/>
                </a:spcAft>
                <a:buClrTx/>
                <a:buSzTx/>
                <a:buFontTx/>
                <a:buNone/>
                <a:tabLst/>
                <a:defRPr/>
              </a:pPr>
              <a:r>
                <a:rPr lang="sv-SE" sz="1800">
                  <a:solidFill>
                    <a:srgbClr val="ED8633"/>
                  </a:solidFill>
                </a:rPr>
                <a:t>Co2 e</a:t>
              </a:r>
              <a:r>
                <a:rPr kumimoji="0" lang="sv-SE" sz="1800" b="1" i="0" u="none" strike="noStrike" kern="0" cap="none" spc="0" normalizeH="0" baseline="0" noProof="0">
                  <a:ln>
                    <a:noFill/>
                  </a:ln>
                  <a:solidFill>
                    <a:srgbClr val="ED8633"/>
                  </a:solidFill>
                  <a:effectLst/>
                  <a:uLnTx/>
                  <a:uFillTx/>
                  <a:latin typeface="Sweden Sans"/>
                  <a:sym typeface="Sweden Sans"/>
                </a:rPr>
                <a:t>missions -27 %</a:t>
              </a:r>
            </a:p>
          </p:txBody>
        </p:sp>
      </p:grpSp>
    </p:spTree>
    <p:extLst>
      <p:ext uri="{BB962C8B-B14F-4D97-AF65-F5344CB8AC3E}">
        <p14:creationId xmlns:p14="http://schemas.microsoft.com/office/powerpoint/2010/main" val="16310161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67CC91-C43F-0D45-A6E3-4AB3C74E9F59}"/>
              </a:ext>
            </a:extLst>
          </p:cNvPr>
          <p:cNvSpPr>
            <a:spLocks noGrp="1"/>
          </p:cNvSpPr>
          <p:nvPr>
            <p:ph type="ctrTitle"/>
          </p:nvPr>
        </p:nvSpPr>
        <p:spPr>
          <a:xfrm>
            <a:off x="1095542" y="-336884"/>
            <a:ext cx="7557483" cy="1790700"/>
          </a:xfrm>
        </p:spPr>
        <p:txBody>
          <a:bodyPr/>
          <a:lstStyle/>
          <a:p>
            <a:r>
              <a:rPr lang="sv-SE" sz="2800" cap="all" dirty="0">
                <a:latin typeface="Sweden Sans"/>
              </a:rPr>
              <a:t>SUSTAINABLE DEVELOPMENT REPORT 2021</a:t>
            </a:r>
            <a:r>
              <a:rPr lang="sv-SE" sz="2800" b="0" dirty="0">
                <a:solidFill>
                  <a:srgbClr val="000000"/>
                </a:solidFill>
                <a:latin typeface="Sweden Sans"/>
              </a:rPr>
              <a:t>​</a:t>
            </a:r>
            <a:endParaRPr lang="en-GB" sz="2800" dirty="0">
              <a:latin typeface="Sweden Sans"/>
            </a:endParaRPr>
          </a:p>
        </p:txBody>
      </p:sp>
      <p:sp>
        <p:nvSpPr>
          <p:cNvPr id="5" name="Rectangle 2">
            <a:extLst>
              <a:ext uri="{FF2B5EF4-FFF2-40B4-BE49-F238E27FC236}">
                <a16:creationId xmlns:a16="http://schemas.microsoft.com/office/drawing/2014/main" id="{90401103-E1F5-A443-8E83-FF45CF141223}"/>
              </a:ext>
            </a:extLst>
          </p:cNvPr>
          <p:cNvSpPr/>
          <p:nvPr/>
        </p:nvSpPr>
        <p:spPr>
          <a:xfrm>
            <a:off x="1150938" y="2085474"/>
            <a:ext cx="3925637" cy="1411705"/>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a:bodyPr>
          <a:lstStyle/>
          <a:p>
            <a:pPr marL="0" marR="0" indent="0" algn="l" defTabSz="1828800" rtl="0" fontAlgn="auto" latinLnBrk="0" hangingPunct="0">
              <a:lnSpc>
                <a:spcPct val="100000"/>
              </a:lnSpc>
              <a:spcBef>
                <a:spcPts val="800"/>
              </a:spcBef>
              <a:spcAft>
                <a:spcPts val="0"/>
              </a:spcAft>
              <a:buClrTx/>
              <a:buSzTx/>
              <a:buFontTx/>
              <a:buNone/>
              <a:tabLst/>
            </a:pPr>
            <a:endParaRPr kumimoji="0" lang="en-GB" sz="2200" b="0" i="0" u="none" strike="noStrike" cap="none" spc="0" normalizeH="0" baseline="0">
              <a:ln>
                <a:noFill/>
              </a:ln>
              <a:solidFill>
                <a:srgbClr val="000000"/>
              </a:solidFill>
              <a:effectLst/>
              <a:uFillTx/>
              <a:latin typeface="Sweden Sans"/>
              <a:ea typeface="Sweden Sans"/>
              <a:cs typeface="Sweden Sans"/>
              <a:sym typeface="Sweden Sans"/>
            </a:endParaRPr>
          </a:p>
        </p:txBody>
      </p:sp>
      <p:sp>
        <p:nvSpPr>
          <p:cNvPr id="6" name="Rectangle 3">
            <a:extLst>
              <a:ext uri="{FF2B5EF4-FFF2-40B4-BE49-F238E27FC236}">
                <a16:creationId xmlns:a16="http://schemas.microsoft.com/office/drawing/2014/main" id="{3DA90BE1-4C11-7E4E-A9DF-9F7C3D4AC9E6}"/>
              </a:ext>
            </a:extLst>
          </p:cNvPr>
          <p:cNvSpPr/>
          <p:nvPr/>
        </p:nvSpPr>
        <p:spPr>
          <a:xfrm>
            <a:off x="1305067" y="2434795"/>
            <a:ext cx="3721101" cy="707886"/>
          </a:xfrm>
          <a:prstGeom prst="rect">
            <a:avLst/>
          </a:prstGeom>
        </p:spPr>
        <p:txBody>
          <a:bodyPr wrap="square" lIns="91440" tIns="45720" rIns="91440" bIns="45720" anchor="t">
            <a:spAutoFit/>
          </a:bodyPr>
          <a:lstStyle/>
          <a:p>
            <a:pPr marL="342900" indent="-342900" fontAlgn="base">
              <a:buFont typeface="Arial"/>
              <a:buChar char="•"/>
            </a:pPr>
            <a:r>
              <a:rPr lang="en-GB" sz="2000" b="1" dirty="0">
                <a:solidFill>
                  <a:schemeClr val="accent1"/>
                </a:solidFill>
                <a:latin typeface="Sweden Sans"/>
              </a:rPr>
              <a:t>SDG Global rank: </a:t>
            </a:r>
            <a:r>
              <a:rPr lang="en-GB" sz="2000" b="1" dirty="0">
                <a:solidFill>
                  <a:srgbClr val="FFC000"/>
                </a:solidFill>
                <a:latin typeface="Sweden Sans"/>
              </a:rPr>
              <a:t>2 (of 165)</a:t>
            </a:r>
            <a:r>
              <a:rPr lang="en-US" sz="2000" b="1" dirty="0">
                <a:latin typeface="Sweden Sans"/>
              </a:rPr>
              <a:t>​</a:t>
            </a:r>
            <a:endParaRPr lang="sv-SE">
              <a:cs typeface="Arial" panose="020B0604020202020204"/>
            </a:endParaRPr>
          </a:p>
          <a:p>
            <a:pPr marL="342900" indent="-342900" fontAlgn="base">
              <a:buFont typeface="Arial"/>
              <a:buChar char="•"/>
            </a:pPr>
            <a:r>
              <a:rPr lang="en-GB" sz="2000" b="1" dirty="0">
                <a:solidFill>
                  <a:schemeClr val="accent1"/>
                </a:solidFill>
                <a:latin typeface="Sweden Sans"/>
              </a:rPr>
              <a:t>Index score: </a:t>
            </a:r>
            <a:r>
              <a:rPr lang="en-GB" sz="2000" b="1" dirty="0">
                <a:solidFill>
                  <a:srgbClr val="FFC000"/>
                </a:solidFill>
                <a:latin typeface="Sweden Sans"/>
              </a:rPr>
              <a:t>85.6</a:t>
            </a:r>
          </a:p>
        </p:txBody>
      </p:sp>
      <p:pic>
        <p:nvPicPr>
          <p:cNvPr id="7" name="Bildobjekt 7">
            <a:extLst>
              <a:ext uri="{FF2B5EF4-FFF2-40B4-BE49-F238E27FC236}">
                <a16:creationId xmlns:a16="http://schemas.microsoft.com/office/drawing/2014/main" id="{67BA81FB-0470-49E6-B43D-D5C6FDD11FA7}"/>
              </a:ext>
            </a:extLst>
          </p:cNvPr>
          <p:cNvPicPr>
            <a:picLocks noChangeAspect="1"/>
          </p:cNvPicPr>
          <p:nvPr/>
        </p:nvPicPr>
        <p:blipFill rotWithShape="1">
          <a:blip r:embed="rId3"/>
          <a:srcRect l="49170" t="29274" r="17572" b="7479"/>
          <a:stretch/>
        </p:blipFill>
        <p:spPr>
          <a:xfrm>
            <a:off x="5554683" y="1535723"/>
            <a:ext cx="2428745" cy="2512210"/>
          </a:xfrm>
          <a:prstGeom prst="rect">
            <a:avLst/>
          </a:prstGeom>
        </p:spPr>
      </p:pic>
    </p:spTree>
    <p:extLst>
      <p:ext uri="{BB962C8B-B14F-4D97-AF65-F5344CB8AC3E}">
        <p14:creationId xmlns:p14="http://schemas.microsoft.com/office/powerpoint/2010/main" val="1474927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67CC91-C43F-0D45-A6E3-4AB3C74E9F59}"/>
              </a:ext>
            </a:extLst>
          </p:cNvPr>
          <p:cNvSpPr>
            <a:spLocks noGrp="1"/>
          </p:cNvSpPr>
          <p:nvPr>
            <p:ph type="ctrTitle"/>
          </p:nvPr>
        </p:nvSpPr>
        <p:spPr>
          <a:xfrm>
            <a:off x="1079500" y="-352926"/>
            <a:ext cx="7557483" cy="1790700"/>
          </a:xfrm>
        </p:spPr>
        <p:txBody>
          <a:bodyPr/>
          <a:lstStyle/>
          <a:p>
            <a:pPr lvl="0" defTabSz="1828800" hangingPunct="0">
              <a:lnSpc>
                <a:spcPct val="100000"/>
              </a:lnSpc>
              <a:spcBef>
                <a:spcPts val="1000"/>
              </a:spcBef>
              <a:defRPr/>
            </a:pPr>
            <a:r>
              <a:rPr lang="sv-SE" sz="2800" kern="0">
                <a:latin typeface="Sweden Sans"/>
                <a:ea typeface="Sweden Sans"/>
                <a:cs typeface="Sweden Sans"/>
                <a:sym typeface="Sweden Sans"/>
              </a:rPr>
              <a:t>Sweden has come far in </a:t>
            </a:r>
            <a:r>
              <a:rPr lang="sv-SE" sz="2800" kern="0" err="1">
                <a:latin typeface="Sweden Sans"/>
                <a:ea typeface="Sweden Sans"/>
                <a:cs typeface="Sweden Sans"/>
                <a:sym typeface="Sweden Sans"/>
              </a:rPr>
              <a:t>many</a:t>
            </a:r>
            <a:r>
              <a:rPr lang="sv-SE" sz="2800" kern="0">
                <a:latin typeface="Sweden Sans"/>
                <a:ea typeface="Sweden Sans"/>
                <a:cs typeface="Sweden Sans"/>
                <a:sym typeface="Sweden Sans"/>
              </a:rPr>
              <a:t> areas…</a:t>
            </a:r>
            <a:endParaRPr lang="en-GB" sz="2800" kern="0">
              <a:latin typeface="Sweden Sans"/>
              <a:ea typeface="Sweden Sans"/>
              <a:cs typeface="Sweden Sans"/>
              <a:sym typeface="Sweden Sans"/>
            </a:endParaRPr>
          </a:p>
        </p:txBody>
      </p:sp>
      <p:pic>
        <p:nvPicPr>
          <p:cNvPr id="7" name="Bildobjekt 6" descr="En bild som visar person, bil, orange, arbetskläder&#10;&#10;Automatiskt genererad beskrivning">
            <a:extLst>
              <a:ext uri="{FF2B5EF4-FFF2-40B4-BE49-F238E27FC236}">
                <a16:creationId xmlns:a16="http://schemas.microsoft.com/office/drawing/2014/main" id="{484F679D-745E-DB44-927D-48DFD0495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91" t="113" r="6909" b="-1"/>
          <a:stretch/>
        </p:blipFill>
        <p:spPr>
          <a:xfrm flipH="1">
            <a:off x="4596046" y="1776920"/>
            <a:ext cx="1981217" cy="1748727"/>
          </a:xfrm>
          <a:prstGeom prst="rect">
            <a:avLst/>
          </a:prstGeom>
        </p:spPr>
      </p:pic>
      <p:pic>
        <p:nvPicPr>
          <p:cNvPr id="8" name="Bildobjekt 7" descr="En bild som visar himmel, utomhus, gräs, föremål utomhus&#10;&#10;Automatiskt genererad beskrivning">
            <a:extLst>
              <a:ext uri="{FF2B5EF4-FFF2-40B4-BE49-F238E27FC236}">
                <a16:creationId xmlns:a16="http://schemas.microsoft.com/office/drawing/2014/main" id="{A2C81D17-150E-CD41-A0EA-DAC9D633AA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13" t="5926" r="16091" b="6667"/>
          <a:stretch/>
        </p:blipFill>
        <p:spPr>
          <a:xfrm flipH="1">
            <a:off x="2549797" y="1771206"/>
            <a:ext cx="1905295" cy="1745887"/>
          </a:xfrm>
          <a:prstGeom prst="rect">
            <a:avLst/>
          </a:prstGeom>
        </p:spPr>
      </p:pic>
      <p:pic>
        <p:nvPicPr>
          <p:cNvPr id="9" name="Bildobjekt 8" descr="En bild som visar byggnad, utomhus, gata, väg&#10;&#10;Automatiskt genererad beskrivning">
            <a:extLst>
              <a:ext uri="{FF2B5EF4-FFF2-40B4-BE49-F238E27FC236}">
                <a16:creationId xmlns:a16="http://schemas.microsoft.com/office/drawing/2014/main" id="{9228390A-D89A-2A46-9FCE-CF4A240B7E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23" t="14727" r="13102" b="6481"/>
          <a:stretch/>
        </p:blipFill>
        <p:spPr>
          <a:xfrm flipH="1">
            <a:off x="401052" y="1791932"/>
            <a:ext cx="1978439" cy="1732275"/>
          </a:xfrm>
          <a:prstGeom prst="rect">
            <a:avLst/>
          </a:prstGeom>
        </p:spPr>
      </p:pic>
      <p:pic>
        <p:nvPicPr>
          <p:cNvPr id="10" name="Picture 5">
            <a:extLst>
              <a:ext uri="{FF2B5EF4-FFF2-40B4-BE49-F238E27FC236}">
                <a16:creationId xmlns:a16="http://schemas.microsoft.com/office/drawing/2014/main" id="{BF76B1AD-9DA6-E745-BF41-537BF98321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58" r="28846" b="17295"/>
          <a:stretch/>
        </p:blipFill>
        <p:spPr>
          <a:xfrm flipH="1">
            <a:off x="6716382" y="1780673"/>
            <a:ext cx="1978439" cy="1748727"/>
          </a:xfrm>
          <a:prstGeom prst="rect">
            <a:avLst/>
          </a:prstGeom>
        </p:spPr>
      </p:pic>
      <p:sp>
        <p:nvSpPr>
          <p:cNvPr id="11" name="TextBox 2">
            <a:extLst>
              <a:ext uri="{FF2B5EF4-FFF2-40B4-BE49-F238E27FC236}">
                <a16:creationId xmlns:a16="http://schemas.microsoft.com/office/drawing/2014/main" id="{4AA86132-D6A9-9A4B-91A6-090CC0421BF9}"/>
              </a:ext>
            </a:extLst>
          </p:cNvPr>
          <p:cNvSpPr txBox="1"/>
          <p:nvPr/>
        </p:nvSpPr>
        <p:spPr>
          <a:xfrm>
            <a:off x="303133" y="3424615"/>
            <a:ext cx="4589630" cy="8668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lvl="0" indent="0" algn="l" defTabSz="1828800" rtl="0" eaLnBrk="1" fontAlgn="auto" latinLnBrk="0" hangingPunct="0">
              <a:lnSpc>
                <a:spcPct val="100000"/>
              </a:lnSpc>
              <a:spcBef>
                <a:spcPts val="1000"/>
              </a:spcBef>
              <a:spcAft>
                <a:spcPts val="0"/>
              </a:spcAft>
              <a:buClrTx/>
              <a:buSzTx/>
              <a:buFontTx/>
              <a:buNone/>
              <a:tabLst/>
              <a:defRPr/>
            </a:pP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Less </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than</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1 % </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of</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the</a:t>
            </a:r>
            <a:b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b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generated</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waste</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a:t>
            </a:r>
            <a:b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b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goes to </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landfill</a:t>
            </a:r>
            <a:endPar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endParaRPr>
          </a:p>
        </p:txBody>
      </p:sp>
      <p:sp>
        <p:nvSpPr>
          <p:cNvPr id="12" name="TextBox 4">
            <a:extLst>
              <a:ext uri="{FF2B5EF4-FFF2-40B4-BE49-F238E27FC236}">
                <a16:creationId xmlns:a16="http://schemas.microsoft.com/office/drawing/2014/main" id="{C5708A8D-B857-FE4F-86E1-B3BB9BB2F875}"/>
              </a:ext>
            </a:extLst>
          </p:cNvPr>
          <p:cNvSpPr txBox="1"/>
          <p:nvPr/>
        </p:nvSpPr>
        <p:spPr>
          <a:xfrm>
            <a:off x="2473159" y="3430613"/>
            <a:ext cx="5308599" cy="6822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lvl="0" indent="0" algn="l" defTabSz="1828800" rtl="0" eaLnBrk="1" fontAlgn="auto" latinLnBrk="0" hangingPunct="0">
              <a:lnSpc>
                <a:spcPct val="100000"/>
              </a:lnSpc>
              <a:spcBef>
                <a:spcPts val="1000"/>
              </a:spcBef>
              <a:spcAft>
                <a:spcPts val="0"/>
              </a:spcAft>
              <a:buClrTx/>
              <a:buSzTx/>
              <a:buFontTx/>
              <a:buNone/>
              <a:tabLst/>
              <a:defRPr/>
            </a:pP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99 % fossil-</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free</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a:t>
            </a:r>
            <a:b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b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electricity</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production</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a:t>
            </a:r>
            <a:endParaRPr kumimoji="0" lang="en-GB"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endParaRPr>
          </a:p>
        </p:txBody>
      </p:sp>
      <p:sp>
        <p:nvSpPr>
          <p:cNvPr id="13" name="TextBox 6">
            <a:extLst>
              <a:ext uri="{FF2B5EF4-FFF2-40B4-BE49-F238E27FC236}">
                <a16:creationId xmlns:a16="http://schemas.microsoft.com/office/drawing/2014/main" id="{B121DE7F-7508-E74E-B5C8-7CEB6693FEA8}"/>
              </a:ext>
            </a:extLst>
          </p:cNvPr>
          <p:cNvSpPr txBox="1"/>
          <p:nvPr/>
        </p:nvSpPr>
        <p:spPr>
          <a:xfrm>
            <a:off x="4571359" y="3543336"/>
            <a:ext cx="4338534" cy="8668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a:defRPr/>
            </a:pPr>
            <a:r>
              <a:rPr lang="en-GB" sz="1200" b="0">
                <a:solidFill>
                  <a:schemeClr val="accent1"/>
                </a:solidFill>
                <a:latin typeface="Sweden Sans" panose="02000000000000000000" pitchFamily="2" charset="77"/>
              </a:rPr>
              <a:t>Nr 1 in the EU on the</a:t>
            </a:r>
            <a:br>
              <a:rPr lang="en-GB" sz="1200" b="0">
                <a:solidFill>
                  <a:schemeClr val="accent1"/>
                </a:solidFill>
                <a:latin typeface="Sweden Sans" panose="02000000000000000000" pitchFamily="2" charset="77"/>
              </a:rPr>
            </a:br>
            <a:r>
              <a:rPr lang="en-GB" sz="1200" b="0">
                <a:solidFill>
                  <a:schemeClr val="accent1"/>
                </a:solidFill>
                <a:latin typeface="Sweden Sans" panose="02000000000000000000" pitchFamily="2" charset="77"/>
              </a:rPr>
              <a:t>Gender Equality Index</a:t>
            </a:r>
          </a:p>
          <a:p>
            <a:pPr marL="0" marR="0" lvl="0" indent="0" algn="l" defTabSz="1828800" rtl="0" eaLnBrk="1" fontAlgn="auto" latinLnBrk="0" hangingPunct="0">
              <a:lnSpc>
                <a:spcPct val="100000"/>
              </a:lnSpc>
              <a:spcBef>
                <a:spcPts val="1000"/>
              </a:spcBef>
              <a:spcAft>
                <a:spcPts val="0"/>
              </a:spcAft>
              <a:buClrTx/>
              <a:buSzTx/>
              <a:buFontTx/>
              <a:buNone/>
              <a:tabLst/>
              <a:defRPr/>
            </a:pPr>
            <a:endPar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endParaRPr>
          </a:p>
        </p:txBody>
      </p:sp>
      <p:sp>
        <p:nvSpPr>
          <p:cNvPr id="14" name="TextBox 7">
            <a:extLst>
              <a:ext uri="{FF2B5EF4-FFF2-40B4-BE49-F238E27FC236}">
                <a16:creationId xmlns:a16="http://schemas.microsoft.com/office/drawing/2014/main" id="{5536D644-BA6A-D544-B74B-974E0822DC6E}"/>
              </a:ext>
            </a:extLst>
          </p:cNvPr>
          <p:cNvSpPr txBox="1"/>
          <p:nvPr/>
        </p:nvSpPr>
        <p:spPr>
          <a:xfrm>
            <a:off x="6628333" y="3414570"/>
            <a:ext cx="4513634" cy="49756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lvl="0" indent="0" algn="l" defTabSz="1828800" rtl="0" eaLnBrk="1" fontAlgn="auto" latinLnBrk="0" hangingPunct="0">
              <a:lnSpc>
                <a:spcPct val="100000"/>
              </a:lnSpc>
              <a:spcBef>
                <a:spcPts val="1000"/>
              </a:spcBef>
              <a:spcAft>
                <a:spcPts val="0"/>
              </a:spcAft>
              <a:buClrTx/>
              <a:buSzTx/>
              <a:buFontTx/>
              <a:buNone/>
              <a:tabLst/>
              <a:defRPr/>
            </a:pPr>
            <a:r>
              <a:rPr lang="sv-SE" sz="1200" b="0">
                <a:solidFill>
                  <a:schemeClr val="accent1"/>
                </a:solidFill>
                <a:latin typeface="Sweden Sans" panose="02000000000000000000" pitchFamily="2" charset="77"/>
              </a:rPr>
              <a:t>Innovative m</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obility</a:t>
            </a:r>
            <a:r>
              <a:rPr kumimoji="0" lang="sv-SE"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rPr>
              <a:t> </a:t>
            </a:r>
            <a:r>
              <a:rPr kumimoji="0" lang="sv-SE" sz="1200" b="0" i="0" u="none" strike="noStrike" kern="0" cap="none" spc="0" normalizeH="0" baseline="0" noProof="0" err="1">
                <a:ln>
                  <a:noFill/>
                </a:ln>
                <a:solidFill>
                  <a:schemeClr val="accent1"/>
                </a:solidFill>
                <a:effectLst/>
                <a:uLnTx/>
                <a:uFillTx/>
                <a:latin typeface="Sweden Sans" panose="02000000000000000000" pitchFamily="2" charset="77"/>
                <a:ea typeface="Sweden Sans"/>
                <a:cs typeface="Sweden Sans"/>
                <a:sym typeface="Sweden Sans"/>
              </a:rPr>
              <a:t>sector</a:t>
            </a:r>
            <a:endParaRPr kumimoji="0" lang="en-GB" sz="1200" b="0" i="0" u="none" strike="noStrike" kern="0" cap="none" spc="0" normalizeH="0" baseline="0" noProof="0">
              <a:ln>
                <a:noFill/>
              </a:ln>
              <a:solidFill>
                <a:schemeClr val="accent1"/>
              </a:solidFill>
              <a:effectLst/>
              <a:uLnTx/>
              <a:uFillTx/>
              <a:latin typeface="Sweden Sans" panose="02000000000000000000" pitchFamily="2" charset="77"/>
              <a:ea typeface="Sweden Sans"/>
              <a:cs typeface="Sweden Sans"/>
              <a:sym typeface="Sweden Sans"/>
            </a:endParaRPr>
          </a:p>
        </p:txBody>
      </p:sp>
    </p:spTree>
    <p:extLst>
      <p:ext uri="{BB962C8B-B14F-4D97-AF65-F5344CB8AC3E}">
        <p14:creationId xmlns:p14="http://schemas.microsoft.com/office/powerpoint/2010/main" val="335106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A93F237-13E7-EE46-8929-111EEE15AB54}"/>
              </a:ext>
            </a:extLst>
          </p:cNvPr>
          <p:cNvSpPr>
            <a:spLocks noGrp="1"/>
          </p:cNvSpPr>
          <p:nvPr>
            <p:ph type="title"/>
          </p:nvPr>
        </p:nvSpPr>
        <p:spPr>
          <a:xfrm>
            <a:off x="1070728" y="827588"/>
            <a:ext cx="4049513" cy="993775"/>
          </a:xfrm>
        </p:spPr>
        <p:txBody>
          <a:bodyPr/>
          <a:lstStyle/>
          <a:p>
            <a:r>
              <a:rPr lang="sv-SE"/>
              <a:t>…</a:t>
            </a:r>
            <a:r>
              <a:rPr lang="sv-SE" err="1"/>
              <a:t>b</a:t>
            </a:r>
            <a:r>
              <a:rPr lang="sv-SE" kern="0" err="1">
                <a:latin typeface="Sweden Sans"/>
                <a:ea typeface="Sweden Sans"/>
                <a:cs typeface="Sweden Sans"/>
                <a:sym typeface="Sweden Sans"/>
              </a:rPr>
              <a:t>ut</a:t>
            </a:r>
            <a:r>
              <a:rPr lang="sv-SE" kern="0">
                <a:latin typeface="Sweden Sans"/>
                <a:ea typeface="Sweden Sans"/>
                <a:cs typeface="Sweden Sans"/>
                <a:sym typeface="Sweden Sans"/>
              </a:rPr>
              <a:t> </a:t>
            </a:r>
            <a:r>
              <a:rPr lang="sv-SE" kern="0" err="1">
                <a:latin typeface="Sweden Sans"/>
                <a:ea typeface="Sweden Sans"/>
                <a:cs typeface="Sweden Sans"/>
                <a:sym typeface="Sweden Sans"/>
              </a:rPr>
              <a:t>how</a:t>
            </a:r>
            <a:r>
              <a:rPr lang="sv-SE" kern="0">
                <a:latin typeface="Sweden Sans"/>
                <a:ea typeface="Sweden Sans"/>
                <a:cs typeface="Sweden Sans"/>
                <a:sym typeface="Sweden Sans"/>
              </a:rPr>
              <a:t> </a:t>
            </a:r>
            <a:r>
              <a:rPr lang="sv-SE" kern="0" err="1">
                <a:latin typeface="Sweden Sans"/>
                <a:ea typeface="Sweden Sans"/>
                <a:cs typeface="Sweden Sans"/>
                <a:sym typeface="Sweden Sans"/>
              </a:rPr>
              <a:t>did</a:t>
            </a:r>
            <a:r>
              <a:rPr lang="sv-SE" kern="0">
                <a:latin typeface="Sweden Sans"/>
                <a:ea typeface="Sweden Sans"/>
                <a:cs typeface="Sweden Sans"/>
                <a:sym typeface="Sweden Sans"/>
              </a:rPr>
              <a:t> </a:t>
            </a:r>
            <a:r>
              <a:rPr lang="sv-SE" kern="0" err="1">
                <a:latin typeface="Sweden Sans"/>
                <a:ea typeface="Sweden Sans"/>
                <a:cs typeface="Sweden Sans"/>
                <a:sym typeface="Sweden Sans"/>
              </a:rPr>
              <a:t>we</a:t>
            </a:r>
            <a:r>
              <a:rPr lang="sv-SE" kern="0">
                <a:latin typeface="Sweden Sans"/>
                <a:ea typeface="Sweden Sans"/>
                <a:cs typeface="Sweden Sans"/>
                <a:sym typeface="Sweden Sans"/>
              </a:rPr>
              <a:t> get </a:t>
            </a:r>
            <a:r>
              <a:rPr lang="sv-SE" kern="0" err="1">
                <a:latin typeface="Sweden Sans"/>
                <a:ea typeface="Sweden Sans"/>
                <a:cs typeface="Sweden Sans"/>
                <a:sym typeface="Sweden Sans"/>
              </a:rPr>
              <a:t>here</a:t>
            </a:r>
            <a:r>
              <a:rPr lang="sv-SE" kern="0">
                <a:latin typeface="Sweden Sans"/>
                <a:ea typeface="Sweden Sans"/>
                <a:cs typeface="Sweden Sans"/>
                <a:sym typeface="Sweden Sans"/>
              </a:rPr>
              <a:t>?</a:t>
            </a:r>
            <a:br>
              <a:rPr lang="en-GB" kern="0">
                <a:latin typeface="Sweden Sans"/>
                <a:ea typeface="Sweden Sans"/>
                <a:cs typeface="Sweden Sans"/>
                <a:sym typeface="Sweden Sans"/>
              </a:rPr>
            </a:br>
            <a:endParaRPr lang="sv-SE"/>
          </a:p>
        </p:txBody>
      </p:sp>
      <p:sp>
        <p:nvSpPr>
          <p:cNvPr id="4" name="Platshållare för innehåll 3">
            <a:extLst>
              <a:ext uri="{FF2B5EF4-FFF2-40B4-BE49-F238E27FC236}">
                <a16:creationId xmlns:a16="http://schemas.microsoft.com/office/drawing/2014/main" id="{1E64FE6A-21AA-7047-82BE-17AECD240D06}"/>
              </a:ext>
            </a:extLst>
          </p:cNvPr>
          <p:cNvSpPr>
            <a:spLocks noGrp="1"/>
          </p:cNvSpPr>
          <p:nvPr>
            <p:ph idx="1"/>
          </p:nvPr>
        </p:nvSpPr>
        <p:spPr>
          <a:xfrm>
            <a:off x="1150938" y="1804738"/>
            <a:ext cx="3236258" cy="2196353"/>
          </a:xfrm>
        </p:spPr>
        <p:txBody>
          <a:bodyPr/>
          <a:lstStyle/>
          <a:p>
            <a:pPr fontAlgn="base">
              <a:buFont typeface="Wingdings" pitchFamily="2" charset="2"/>
              <a:buChar char="ü"/>
            </a:pPr>
            <a:r>
              <a:rPr lang="sv-SE" sz="2000" b="1">
                <a:latin typeface="Sweden Sans" panose="02000000000000000000" pitchFamily="50" charset="0"/>
              </a:rPr>
              <a:t>Innovations</a:t>
            </a:r>
          </a:p>
          <a:p>
            <a:pPr fontAlgn="base">
              <a:buFont typeface="Wingdings" pitchFamily="2" charset="2"/>
              <a:buChar char="ü"/>
            </a:pPr>
            <a:r>
              <a:rPr lang="en-GB" sz="2000" b="1"/>
              <a:t>Citizen engagement​</a:t>
            </a:r>
          </a:p>
          <a:p>
            <a:pPr fontAlgn="base">
              <a:buFont typeface="Wingdings" pitchFamily="2" charset="2"/>
              <a:buChar char="ü"/>
            </a:pPr>
            <a:r>
              <a:rPr lang="en-GB" sz="2000" b="1"/>
              <a:t>System solutions </a:t>
            </a:r>
            <a:r>
              <a:rPr lang="en-US" sz="2000" b="1"/>
              <a:t>​</a:t>
            </a:r>
          </a:p>
          <a:p>
            <a:pPr fontAlgn="base">
              <a:buFont typeface="Wingdings" pitchFamily="2" charset="2"/>
              <a:buChar char="ü"/>
            </a:pPr>
            <a:r>
              <a:rPr lang="en-GB" sz="2000" b="1"/>
              <a:t>Eco Governance</a:t>
            </a:r>
          </a:p>
          <a:p>
            <a:pPr marL="0" indent="0" defTabSz="1828800" hangingPunct="0">
              <a:lnSpc>
                <a:spcPct val="100000"/>
              </a:lnSpc>
              <a:buNone/>
            </a:pPr>
            <a:endParaRPr lang="en-GB" b="1">
              <a:latin typeface="Sweden Sans"/>
              <a:ea typeface="Sweden Sans"/>
              <a:cs typeface="Sweden Sans"/>
              <a:sym typeface="Sweden Sans"/>
            </a:endParaRPr>
          </a:p>
          <a:p>
            <a:endParaRPr lang="sv-SE"/>
          </a:p>
        </p:txBody>
      </p:sp>
      <p:pic>
        <p:nvPicPr>
          <p:cNvPr id="5" name="Picture 4">
            <a:extLst>
              <a:ext uri="{FF2B5EF4-FFF2-40B4-BE49-F238E27FC236}">
                <a16:creationId xmlns:a16="http://schemas.microsoft.com/office/drawing/2014/main" id="{F2A5FC33-67BA-E94D-B386-6FE2C8B9CA47}"/>
              </a:ext>
            </a:extLst>
          </p:cNvPr>
          <p:cNvPicPr>
            <a:picLocks noChangeAspect="1"/>
          </p:cNvPicPr>
          <p:nvPr/>
        </p:nvPicPr>
        <p:blipFill rotWithShape="1">
          <a:blip r:embed="rId3">
            <a:extLst>
              <a:ext uri="{28A0092B-C50C-407E-A947-70E740481C1C}">
                <a14:useLocalDpi xmlns:a14="http://schemas.microsoft.com/office/drawing/2010/main" val="0"/>
              </a:ext>
            </a:extLst>
          </a:blip>
          <a:srcRect l="19509" r="24791"/>
          <a:stretch/>
        </p:blipFill>
        <p:spPr>
          <a:xfrm>
            <a:off x="5117432" y="0"/>
            <a:ext cx="4283242" cy="5125452"/>
          </a:xfrm>
          <a:prstGeom prst="rect">
            <a:avLst/>
          </a:prstGeom>
        </p:spPr>
      </p:pic>
      <p:sp>
        <p:nvSpPr>
          <p:cNvPr id="6" name="Rätvinklig triangel 5">
            <a:extLst>
              <a:ext uri="{FF2B5EF4-FFF2-40B4-BE49-F238E27FC236}">
                <a16:creationId xmlns:a16="http://schemas.microsoft.com/office/drawing/2014/main" id="{5D74CACC-7ADB-4C4C-94E1-EC84E71EE8F5}"/>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Tree>
    <p:extLst>
      <p:ext uri="{BB962C8B-B14F-4D97-AF65-F5344CB8AC3E}">
        <p14:creationId xmlns:p14="http://schemas.microsoft.com/office/powerpoint/2010/main" val="280287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83C753A-1305-BB4A-B5C6-F2438EEE3B7A}"/>
              </a:ext>
            </a:extLst>
          </p:cNvPr>
          <p:cNvSpPr/>
          <p:nvPr/>
        </p:nvSpPr>
        <p:spPr>
          <a:xfrm>
            <a:off x="0" y="0"/>
            <a:ext cx="9144000" cy="5143500"/>
          </a:xfrm>
          <a:prstGeom prst="rect">
            <a:avLst/>
          </a:prstGeom>
          <a:solidFill>
            <a:srgbClr val="FECB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3" name="Rätvinklig triangel 2">
            <a:extLst>
              <a:ext uri="{FF2B5EF4-FFF2-40B4-BE49-F238E27FC236}">
                <a16:creationId xmlns:a16="http://schemas.microsoft.com/office/drawing/2014/main" id="{1ED83912-DBB4-7A4B-8189-23C9C32A51D8}"/>
              </a:ext>
            </a:extLst>
          </p:cNvPr>
          <p:cNvSpPr/>
          <p:nvPr/>
        </p:nvSpPr>
        <p:spPr>
          <a:xfrm flipH="1">
            <a:off x="7115175" y="3562350"/>
            <a:ext cx="2028825" cy="158115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sp>
        <p:nvSpPr>
          <p:cNvPr id="4" name="Rätvinklig triangel 3">
            <a:extLst>
              <a:ext uri="{FF2B5EF4-FFF2-40B4-BE49-F238E27FC236}">
                <a16:creationId xmlns:a16="http://schemas.microsoft.com/office/drawing/2014/main" id="{AE1E867F-FA78-5C44-A4D4-1B97C21F2635}"/>
              </a:ext>
            </a:extLst>
          </p:cNvPr>
          <p:cNvSpPr/>
          <p:nvPr/>
        </p:nvSpPr>
        <p:spPr>
          <a:xfrm rot="10800000" flipH="1">
            <a:off x="0" y="0"/>
            <a:ext cx="2028825" cy="1581150"/>
          </a:xfrm>
          <a:prstGeom prst="rtTriangl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t">
            <a:normAutofit/>
          </a:bodyPr>
          <a:lstStyle/>
          <a:p>
            <a:pPr hangingPunct="0">
              <a:spcBef>
                <a:spcPts val="300"/>
              </a:spcBef>
            </a:pPr>
            <a:endParaRPr lang="sv-SE" sz="825">
              <a:solidFill>
                <a:srgbClr val="000000"/>
              </a:solidFill>
              <a:latin typeface="Sweden Sans"/>
              <a:ea typeface="Sweden Sans"/>
              <a:cs typeface="Sweden Sans"/>
              <a:sym typeface="Sweden Sans"/>
            </a:endParaRPr>
          </a:p>
        </p:txBody>
      </p:sp>
      <p:pic>
        <p:nvPicPr>
          <p:cNvPr id="5" name="Bildobjekt 4">
            <a:extLst>
              <a:ext uri="{FF2B5EF4-FFF2-40B4-BE49-F238E27FC236}">
                <a16:creationId xmlns:a16="http://schemas.microsoft.com/office/drawing/2014/main" id="{E92C8730-C80E-F74D-AF86-32339116F4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 y="228600"/>
            <a:ext cx="884045" cy="395168"/>
          </a:xfrm>
          <a:prstGeom prst="rect">
            <a:avLst/>
          </a:prstGeom>
        </p:spPr>
      </p:pic>
      <p:sp>
        <p:nvSpPr>
          <p:cNvPr id="7" name="Rectangle 2">
            <a:extLst>
              <a:ext uri="{FF2B5EF4-FFF2-40B4-BE49-F238E27FC236}">
                <a16:creationId xmlns:a16="http://schemas.microsoft.com/office/drawing/2014/main" id="{9E295B4E-25CE-1D49-B66A-3120C9C53B7B}"/>
              </a:ext>
            </a:extLst>
          </p:cNvPr>
          <p:cNvSpPr/>
          <p:nvPr/>
        </p:nvSpPr>
        <p:spPr>
          <a:xfrm>
            <a:off x="0" y="2674599"/>
            <a:ext cx="9144000" cy="830997"/>
          </a:xfrm>
          <a:prstGeom prst="rect">
            <a:avLst/>
          </a:prstGeom>
        </p:spPr>
        <p:txBody>
          <a:bodyPr wrap="square">
            <a:spAutoFit/>
          </a:bodyPr>
          <a:lstStyle/>
          <a:p>
            <a:pPr algn="ctr"/>
            <a:r>
              <a:rPr lang="en-GB" sz="2400" b="0">
                <a:solidFill>
                  <a:schemeClr val="accent1"/>
                </a:solidFill>
                <a:latin typeface="Sweden Sans" panose="02000000000000000000" pitchFamily="2" charset="77"/>
              </a:rPr>
              <a:t>The platform for cooperation in </a:t>
            </a:r>
            <a:br>
              <a:rPr lang="en-GB" sz="2400" b="0">
                <a:solidFill>
                  <a:schemeClr val="accent1"/>
                </a:solidFill>
                <a:latin typeface="Sweden Sans" panose="02000000000000000000" pitchFamily="2" charset="77"/>
              </a:rPr>
            </a:br>
            <a:r>
              <a:rPr lang="en-GB" sz="2400" b="0">
                <a:solidFill>
                  <a:schemeClr val="accent1"/>
                </a:solidFill>
                <a:latin typeface="Sweden Sans" panose="02000000000000000000" pitchFamily="2" charset="77"/>
              </a:rPr>
              <a:t>sustainable city solutions</a:t>
            </a:r>
          </a:p>
        </p:txBody>
      </p:sp>
      <p:sp>
        <p:nvSpPr>
          <p:cNvPr id="8" name="TextBox 3">
            <a:extLst>
              <a:ext uri="{FF2B5EF4-FFF2-40B4-BE49-F238E27FC236}">
                <a16:creationId xmlns:a16="http://schemas.microsoft.com/office/drawing/2014/main" id="{FD16DB30-3C74-944F-AA2D-9375E7CD8839}"/>
              </a:ext>
            </a:extLst>
          </p:cNvPr>
          <p:cNvSpPr txBox="1"/>
          <p:nvPr/>
        </p:nvSpPr>
        <p:spPr>
          <a:xfrm>
            <a:off x="1" y="1600200"/>
            <a:ext cx="9144000" cy="14208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algn="ctr"/>
            <a:r>
              <a:rPr lang="sv-SE" sz="4000" b="1">
                <a:solidFill>
                  <a:schemeClr val="accent1"/>
                </a:solidFill>
                <a:latin typeface="Sweden Sans" panose="02000000000000000000" pitchFamily="2" charset="77"/>
              </a:rPr>
              <a:t>Smart City Sweden </a:t>
            </a:r>
          </a:p>
          <a:p>
            <a:pPr marL="0" marR="0" indent="0" algn="l" defTabSz="1828800" rtl="0" fontAlgn="auto" latinLnBrk="0" hangingPunct="0">
              <a:lnSpc>
                <a:spcPct val="100000"/>
              </a:lnSpc>
              <a:spcBef>
                <a:spcPts val="1000"/>
              </a:spcBef>
              <a:spcAft>
                <a:spcPts val="0"/>
              </a:spcAft>
              <a:buClrTx/>
              <a:buSzTx/>
              <a:buFontTx/>
              <a:buNone/>
              <a:tabLst/>
            </a:pPr>
            <a:endParaRPr kumimoji="0" lang="en-GB" sz="3200" b="1" i="0" u="none" strike="noStrike" cap="none" spc="0" normalizeH="0" baseline="0">
              <a:ln>
                <a:noFill/>
              </a:ln>
              <a:solidFill>
                <a:srgbClr val="005293"/>
              </a:solidFill>
              <a:effectLst/>
              <a:uFillTx/>
              <a:latin typeface="Sweden Sans"/>
              <a:ea typeface="Sweden Sans"/>
              <a:cs typeface="Sweden Sans"/>
              <a:sym typeface="Sweden Sans"/>
            </a:endParaRPr>
          </a:p>
        </p:txBody>
      </p:sp>
    </p:spTree>
    <p:extLst>
      <p:ext uri="{BB962C8B-B14F-4D97-AF65-F5344CB8AC3E}">
        <p14:creationId xmlns:p14="http://schemas.microsoft.com/office/powerpoint/2010/main" val="14093319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41E3E52-8F03-0946-8AAC-E8EF54F5FB09}"/>
              </a:ext>
            </a:extLst>
          </p:cNvPr>
          <p:cNvSpPr>
            <a:spLocks noGrp="1"/>
          </p:cNvSpPr>
          <p:nvPr>
            <p:ph type="title"/>
          </p:nvPr>
        </p:nvSpPr>
        <p:spPr>
          <a:xfrm>
            <a:off x="1150938" y="664367"/>
            <a:ext cx="3465661" cy="993775"/>
          </a:xfrm>
        </p:spPr>
        <p:txBody>
          <a:bodyPr/>
          <a:lstStyle/>
          <a:p>
            <a:r>
              <a:rPr lang="sv-SE" sz="3200"/>
              <a:t>Focus areas</a:t>
            </a:r>
          </a:p>
        </p:txBody>
      </p:sp>
      <p:sp>
        <p:nvSpPr>
          <p:cNvPr id="4" name="Platshållare för innehåll 3">
            <a:extLst>
              <a:ext uri="{FF2B5EF4-FFF2-40B4-BE49-F238E27FC236}">
                <a16:creationId xmlns:a16="http://schemas.microsoft.com/office/drawing/2014/main" id="{C42CB121-1682-294D-BADD-C968FC2B2EFA}"/>
              </a:ext>
            </a:extLst>
          </p:cNvPr>
          <p:cNvSpPr>
            <a:spLocks noGrp="1"/>
          </p:cNvSpPr>
          <p:nvPr>
            <p:ph idx="1"/>
          </p:nvPr>
        </p:nvSpPr>
        <p:spPr>
          <a:xfrm>
            <a:off x="1150938" y="1868905"/>
            <a:ext cx="6484877" cy="2196353"/>
          </a:xfrm>
        </p:spPr>
        <p:txBody>
          <a:bodyPr vert="horz" lIns="91440" tIns="45720" rIns="91440" bIns="45720" rtlCol="0" anchor="t">
            <a:noAutofit/>
          </a:bodyPr>
          <a:lstStyle/>
          <a:p>
            <a:r>
              <a:rPr lang="sv-SE" sz="2400" dirty="0">
                <a:solidFill>
                  <a:srgbClr val="FECB00"/>
                </a:solidFill>
                <a:latin typeface="Sweden Sans"/>
              </a:rPr>
              <a:t>Energy, </a:t>
            </a:r>
            <a:r>
              <a:rPr lang="sv-SE" sz="2400" dirty="0" err="1">
                <a:solidFill>
                  <a:srgbClr val="FECB00"/>
                </a:solidFill>
                <a:latin typeface="Sweden Sans"/>
              </a:rPr>
              <a:t>Climate</a:t>
            </a:r>
            <a:r>
              <a:rPr lang="sv-SE" sz="2400" dirty="0">
                <a:solidFill>
                  <a:srgbClr val="FECB00"/>
                </a:solidFill>
                <a:latin typeface="Sweden Sans"/>
              </a:rPr>
              <a:t> &amp; Environment</a:t>
            </a:r>
          </a:p>
          <a:p>
            <a:r>
              <a:rPr lang="sv-SE" sz="2400" err="1">
                <a:solidFill>
                  <a:srgbClr val="FECB00"/>
                </a:solidFill>
              </a:rPr>
              <a:t>Mobility</a:t>
            </a:r>
            <a:endParaRPr lang="sv-SE" sz="2400">
              <a:solidFill>
                <a:srgbClr val="FECB00"/>
              </a:solidFill>
            </a:endParaRPr>
          </a:p>
          <a:p>
            <a:r>
              <a:rPr lang="sv-SE" sz="2400" err="1">
                <a:solidFill>
                  <a:srgbClr val="FECB00"/>
                </a:solidFill>
              </a:rPr>
              <a:t>Digitalisation</a:t>
            </a:r>
            <a:endParaRPr lang="sv-SE" sz="2400">
              <a:solidFill>
                <a:srgbClr val="FECB00"/>
              </a:solidFill>
            </a:endParaRPr>
          </a:p>
          <a:p>
            <a:r>
              <a:rPr lang="sv-SE" sz="2400" dirty="0">
                <a:solidFill>
                  <a:srgbClr val="FECB00"/>
                </a:solidFill>
                <a:latin typeface="Sweden Sans"/>
              </a:rPr>
              <a:t>Urban Planning </a:t>
            </a:r>
            <a:endParaRPr lang="sv-SE" sz="2400" dirty="0">
              <a:solidFill>
                <a:srgbClr val="FECB00"/>
              </a:solidFill>
            </a:endParaRPr>
          </a:p>
          <a:p>
            <a:r>
              <a:rPr lang="sv-SE" sz="2400" dirty="0">
                <a:solidFill>
                  <a:srgbClr val="FECB00"/>
                </a:solidFill>
                <a:latin typeface="Sweden Sans"/>
              </a:rPr>
              <a:t>Social </a:t>
            </a:r>
            <a:r>
              <a:rPr lang="sv-SE" sz="2400" dirty="0" err="1">
                <a:solidFill>
                  <a:srgbClr val="FECB00"/>
                </a:solidFill>
                <a:latin typeface="Sweden Sans"/>
              </a:rPr>
              <a:t>Sustainability</a:t>
            </a:r>
            <a:endParaRPr lang="sv-SE" sz="2400" dirty="0">
              <a:solidFill>
                <a:srgbClr val="FECB00"/>
              </a:solidFill>
              <a:latin typeface="Sweden Sans"/>
            </a:endParaRPr>
          </a:p>
          <a:p>
            <a:endParaRPr lang="sv-SE" sz="2000"/>
          </a:p>
          <a:p>
            <a:endParaRPr lang="sv-SE" sz="2000"/>
          </a:p>
        </p:txBody>
      </p:sp>
    </p:spTree>
    <p:extLst>
      <p:ext uri="{BB962C8B-B14F-4D97-AF65-F5344CB8AC3E}">
        <p14:creationId xmlns:p14="http://schemas.microsoft.com/office/powerpoint/2010/main" val="2648803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50EE0-6432-104F-A07F-0413A566AE46}"/>
              </a:ext>
            </a:extLst>
          </p:cNvPr>
          <p:cNvSpPr>
            <a:spLocks noGrp="1"/>
          </p:cNvSpPr>
          <p:nvPr>
            <p:ph type="ctrTitle"/>
          </p:nvPr>
        </p:nvSpPr>
        <p:spPr>
          <a:xfrm>
            <a:off x="1150938" y="130332"/>
            <a:ext cx="6858000" cy="1790700"/>
          </a:xfrm>
        </p:spPr>
        <p:txBody>
          <a:bodyPr/>
          <a:lstStyle/>
          <a:p>
            <a:r>
              <a:rPr lang="sv-SE" err="1">
                <a:latin typeface="Sweden Sans"/>
                <a:ea typeface="Sweden Sans"/>
                <a:cs typeface="Sweden Sans"/>
                <a:sym typeface="Sweden Sans"/>
              </a:rPr>
              <a:t>We</a:t>
            </a:r>
            <a:r>
              <a:rPr lang="sv-SE">
                <a:latin typeface="Sweden Sans"/>
                <a:ea typeface="Sweden Sans"/>
                <a:cs typeface="Sweden Sans"/>
                <a:sym typeface="Sweden Sans"/>
              </a:rPr>
              <a:t> </a:t>
            </a:r>
            <a:r>
              <a:rPr lang="sv-SE" err="1">
                <a:latin typeface="Sweden Sans"/>
                <a:ea typeface="Sweden Sans"/>
                <a:cs typeface="Sweden Sans"/>
                <a:sym typeface="Sweden Sans"/>
              </a:rPr>
              <a:t>work</a:t>
            </a:r>
            <a:r>
              <a:rPr lang="sv-SE">
                <a:latin typeface="Sweden Sans"/>
                <a:ea typeface="Sweden Sans"/>
                <a:cs typeface="Sweden Sans"/>
                <a:sym typeface="Sweden Sans"/>
              </a:rPr>
              <a:t> </a:t>
            </a:r>
            <a:r>
              <a:rPr lang="sv-SE" err="1">
                <a:latin typeface="Sweden Sans"/>
                <a:ea typeface="Sweden Sans"/>
                <a:cs typeface="Sweden Sans"/>
                <a:sym typeface="Sweden Sans"/>
              </a:rPr>
              <a:t>within</a:t>
            </a:r>
            <a:r>
              <a:rPr lang="sv-SE">
                <a:latin typeface="Sweden Sans"/>
                <a:ea typeface="Sweden Sans"/>
                <a:cs typeface="Sweden Sans"/>
                <a:sym typeface="Sweden Sans"/>
              </a:rPr>
              <a:t> all global </a:t>
            </a:r>
            <a:r>
              <a:rPr lang="sv-SE" err="1">
                <a:latin typeface="Sweden Sans"/>
                <a:ea typeface="Sweden Sans"/>
                <a:cs typeface="Sweden Sans"/>
                <a:sym typeface="Sweden Sans"/>
              </a:rPr>
              <a:t>goals</a:t>
            </a:r>
            <a:br>
              <a:rPr lang="en-GB">
                <a:latin typeface="Sweden Sans"/>
                <a:ea typeface="Sweden Sans"/>
                <a:cs typeface="Sweden Sans"/>
                <a:sym typeface="Sweden Sans"/>
              </a:rPr>
            </a:br>
            <a:endParaRPr lang="sv-SE"/>
          </a:p>
        </p:txBody>
      </p:sp>
      <p:pic>
        <p:nvPicPr>
          <p:cNvPr id="4" name="Picture 4" descr="A picture containing diagram&#10;&#10;Description automatically generated">
            <a:extLst>
              <a:ext uri="{FF2B5EF4-FFF2-40B4-BE49-F238E27FC236}">
                <a16:creationId xmlns:a16="http://schemas.microsoft.com/office/drawing/2014/main" id="{3C912DDC-6A95-EC4F-9101-F25D43E69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938" y="1592084"/>
            <a:ext cx="5033643" cy="3276064"/>
          </a:xfrm>
          <a:prstGeom prst="rect">
            <a:avLst/>
          </a:prstGeom>
        </p:spPr>
      </p:pic>
    </p:spTree>
    <p:extLst>
      <p:ext uri="{BB962C8B-B14F-4D97-AF65-F5344CB8AC3E}">
        <p14:creationId xmlns:p14="http://schemas.microsoft.com/office/powerpoint/2010/main" val="4199157270"/>
      </p:ext>
    </p:extLst>
  </p:cSld>
  <p:clrMapOvr>
    <a:masterClrMapping/>
  </p:clrMapOvr>
</p:sld>
</file>

<file path=ppt/theme/theme1.xml><?xml version="1.0" encoding="utf-8"?>
<a:theme xmlns:a="http://schemas.openxmlformats.org/drawingml/2006/main" name="1_Anpassad formgivning">
  <a:themeElements>
    <a:clrScheme name="Egen 1">
      <a:dk1>
        <a:srgbClr val="000000"/>
      </a:dk1>
      <a:lt1>
        <a:srgbClr val="FFFFFF"/>
      </a:lt1>
      <a:dk2>
        <a:srgbClr val="44546A"/>
      </a:dk2>
      <a:lt2>
        <a:srgbClr val="E7E6E6"/>
      </a:lt2>
      <a:accent1>
        <a:srgbClr val="235491"/>
      </a:accent1>
      <a:accent2>
        <a:srgbClr val="ED7D31"/>
      </a:accent2>
      <a:accent3>
        <a:srgbClr val="A5A5A5"/>
      </a:accent3>
      <a:accent4>
        <a:srgbClr val="F5CB45"/>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1C43F1A2-03EB-EB47-A866-3C4903688C18}" vid="{435E1C82-87DF-8844-918F-AA9666E43521}"/>
    </a:ext>
  </a:extLst>
</a:theme>
</file>

<file path=ppt/theme/theme2.xml><?xml version="1.0" encoding="utf-8"?>
<a:theme xmlns:a="http://schemas.openxmlformats.org/drawingml/2006/main" name="2_Anpassad formgivning">
  <a:themeElements>
    <a:clrScheme name="Egen 1">
      <a:dk1>
        <a:srgbClr val="000000"/>
      </a:dk1>
      <a:lt1>
        <a:srgbClr val="FFFFFF"/>
      </a:lt1>
      <a:dk2>
        <a:srgbClr val="44546A"/>
      </a:dk2>
      <a:lt2>
        <a:srgbClr val="E7E6E6"/>
      </a:lt2>
      <a:accent1>
        <a:srgbClr val="235491"/>
      </a:accent1>
      <a:accent2>
        <a:srgbClr val="ED7D31"/>
      </a:accent2>
      <a:accent3>
        <a:srgbClr val="A5A5A5"/>
      </a:accent3>
      <a:accent4>
        <a:srgbClr val="F5CB45"/>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1C43F1A2-03EB-EB47-A866-3C4903688C18}" vid="{D78C2A2E-7340-AD43-81A3-A823E057C9DD}"/>
    </a:ext>
  </a:extLst>
</a:theme>
</file>

<file path=ppt/theme/theme3.xml><?xml version="1.0" encoding="utf-8"?>
<a:theme xmlns:a="http://schemas.openxmlformats.org/drawingml/2006/main" name="3_Anpassad formgivning">
  <a:themeElements>
    <a:clrScheme name="Egen 1">
      <a:dk1>
        <a:srgbClr val="000000"/>
      </a:dk1>
      <a:lt1>
        <a:srgbClr val="FFFFFF"/>
      </a:lt1>
      <a:dk2>
        <a:srgbClr val="44546A"/>
      </a:dk2>
      <a:lt2>
        <a:srgbClr val="E7E6E6"/>
      </a:lt2>
      <a:accent1>
        <a:srgbClr val="235491"/>
      </a:accent1>
      <a:accent2>
        <a:srgbClr val="ED7D31"/>
      </a:accent2>
      <a:accent3>
        <a:srgbClr val="A5A5A5"/>
      </a:accent3>
      <a:accent4>
        <a:srgbClr val="F5CB45"/>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1C43F1A2-03EB-EB47-A866-3C4903688C18}" vid="{4BCA9A9F-BB56-A34B-B3D4-9FCF24CC4195}"/>
    </a:ext>
  </a:extLst>
</a:theme>
</file>

<file path=ppt/theme/theme4.xml><?xml version="1.0" encoding="utf-8"?>
<a:theme xmlns:a="http://schemas.openxmlformats.org/drawingml/2006/main" name="4_Anpassad formgivning">
  <a:themeElements>
    <a:clrScheme name="Egen 1">
      <a:dk1>
        <a:srgbClr val="000000"/>
      </a:dk1>
      <a:lt1>
        <a:srgbClr val="FFFFFF"/>
      </a:lt1>
      <a:dk2>
        <a:srgbClr val="44546A"/>
      </a:dk2>
      <a:lt2>
        <a:srgbClr val="E7E6E6"/>
      </a:lt2>
      <a:accent1>
        <a:srgbClr val="235491"/>
      </a:accent1>
      <a:accent2>
        <a:srgbClr val="ED7D31"/>
      </a:accent2>
      <a:accent3>
        <a:srgbClr val="A5A5A5"/>
      </a:accent3>
      <a:accent4>
        <a:srgbClr val="F5CB45"/>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1C43F1A2-03EB-EB47-A866-3C4903688C18}" vid="{79066E03-1BB4-9D41-B1E9-267F20ED5F7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8B99A9CE1B0FC4CB33C0F8659B0FA22" ma:contentTypeVersion="13" ma:contentTypeDescription="Skapa ett nytt dokument." ma:contentTypeScope="" ma:versionID="38f5def210d311b30192be58654fa203">
  <xsd:schema xmlns:xsd="http://www.w3.org/2001/XMLSchema" xmlns:xs="http://www.w3.org/2001/XMLSchema" xmlns:p="http://schemas.microsoft.com/office/2006/metadata/properties" xmlns:ns2="7289ebd3-312a-457a-8029-1978d906da7f" xmlns:ns3="c4b352e4-e367-4838-a97f-1134298c5652" targetNamespace="http://schemas.microsoft.com/office/2006/metadata/properties" ma:root="true" ma:fieldsID="416e92785fcfdce9b937ff7af35b515c" ns2:_="" ns3:_="">
    <xsd:import namespace="7289ebd3-312a-457a-8029-1978d906da7f"/>
    <xsd:import namespace="c4b352e4-e367-4838-a97f-1134298c56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89ebd3-312a-457a-8029-1978d906da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b352e4-e367-4838-a97f-1134298c5652"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0CC9C0-5102-4AB5-8D40-77F93C2B4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89ebd3-312a-457a-8029-1978d906da7f"/>
    <ds:schemaRef ds:uri="c4b352e4-e367-4838-a97f-1134298c5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187E29-0DEE-4D6E-A6AF-D34C9FE28BD1}">
  <ds:schemaRefs>
    <ds:schemaRef ds:uri="http://schemas.microsoft.com/sharepoint/v3/contenttype/forms"/>
  </ds:schemaRefs>
</ds:datastoreItem>
</file>

<file path=customXml/itemProps3.xml><?xml version="1.0" encoding="utf-8"?>
<ds:datastoreItem xmlns:ds="http://schemas.openxmlformats.org/officeDocument/2006/customXml" ds:itemID="{4E153E0A-7D5E-4A5D-9DF2-574A5ADB4C3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1_Anpassad formgivning</Template>
  <Application>Microsoft Office PowerPoint</Application>
  <PresentationFormat>Bildspel på skärmen (16:9)</PresentationFormat>
  <Slides>18</Slides>
  <Notes>11</Notes>
  <HiddenSlides>0</HiddenSlides>
  <ScaleCrop>false</ScaleCrop>
  <HeadingPairs>
    <vt:vector size="4" baseType="variant">
      <vt:variant>
        <vt:lpstr>Tema</vt:lpstr>
      </vt:variant>
      <vt:variant>
        <vt:i4>4</vt:i4>
      </vt:variant>
      <vt:variant>
        <vt:lpstr>Bildrubriker</vt:lpstr>
      </vt:variant>
      <vt:variant>
        <vt:i4>18</vt:i4>
      </vt:variant>
    </vt:vector>
  </HeadingPairs>
  <TitlesOfParts>
    <vt:vector size="22" baseType="lpstr">
      <vt:lpstr>1_Anpassad formgivning</vt:lpstr>
      <vt:lpstr>2_Anpassad formgivning</vt:lpstr>
      <vt:lpstr>3_Anpassad formgivning</vt:lpstr>
      <vt:lpstr>4_Anpassad formgivning</vt:lpstr>
      <vt:lpstr>PowerPoint-presentation</vt:lpstr>
      <vt:lpstr>PowerPoint-presentation</vt:lpstr>
      <vt:lpstr>PowerPoint-presentation</vt:lpstr>
      <vt:lpstr>SUSTAINABLE DEVELOPMENT REPORT 2021​</vt:lpstr>
      <vt:lpstr>Sweden has come far in many areas…</vt:lpstr>
      <vt:lpstr>…but how did we get here? </vt:lpstr>
      <vt:lpstr>PowerPoint-presentation</vt:lpstr>
      <vt:lpstr>Focus areas</vt:lpstr>
      <vt:lpstr>We work within all global goals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Mia-Maria Karlöf</dc:creator>
  <cp:revision>197</cp:revision>
  <dcterms:created xsi:type="dcterms:W3CDTF">2021-03-12T09:43:13Z</dcterms:created>
  <dcterms:modified xsi:type="dcterms:W3CDTF">2022-03-08T14:10:46Z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0x010100C8B99A9CE1B0FC4CB33C0F8659B0FA22</vt:lpwstr>
  </property>
</Properties>
</file>